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4" r:id="rId2"/>
    <p:sldId id="256" r:id="rId3"/>
    <p:sldId id="262" r:id="rId4"/>
    <p:sldId id="263" r:id="rId5"/>
    <p:sldId id="257" r:id="rId6"/>
    <p:sldId id="258" r:id="rId7"/>
    <p:sldId id="265" r:id="rId8"/>
    <p:sldId id="266" r:id="rId9"/>
    <p:sldId id="259" r:id="rId10"/>
    <p:sldId id="268" r:id="rId11"/>
    <p:sldId id="270" r:id="rId12"/>
    <p:sldId id="271" r:id="rId13"/>
    <p:sldId id="272" r:id="rId14"/>
    <p:sldId id="273" r:id="rId15"/>
    <p:sldId id="274" r:id="rId16"/>
    <p:sldId id="267" r:id="rId17"/>
    <p:sldId id="261" r:id="rId18"/>
    <p:sldId id="260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525"/>
    <a:srgbClr val="09E85E"/>
    <a:srgbClr val="0D74E5"/>
    <a:srgbClr val="E0B829"/>
    <a:srgbClr val="D96657"/>
    <a:srgbClr val="FE5F5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792835-40AA-42BD-9714-56C54261BD55}" v="257" dt="2024-01-14T11:41:01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1" autoAdjust="0"/>
    <p:restoredTop sz="94660"/>
  </p:normalViewPr>
  <p:slideViewPr>
    <p:cSldViewPr snapToGrid="0">
      <p:cViewPr>
        <p:scale>
          <a:sx n="82" d="100"/>
          <a:sy n="82" d="100"/>
        </p:scale>
        <p:origin x="50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tir Adam" userId="b1050011-4919-420f-9cb1-a90ef466a44b" providerId="ADAL" clId="{E7792835-40AA-42BD-9714-56C54261BD55}"/>
    <pc:docChg chg="undo custSel addSld delSld modSld sldOrd modMainMaster">
      <pc:chgData name="Chatir Adam" userId="b1050011-4919-420f-9cb1-a90ef466a44b" providerId="ADAL" clId="{E7792835-40AA-42BD-9714-56C54261BD55}" dt="2024-01-14T11:41:01.987" v="1458" actId="164"/>
      <pc:docMkLst>
        <pc:docMk/>
      </pc:docMkLst>
      <pc:sldChg chg="addSp delSp modSp mod modTransition setBg">
        <pc:chgData name="Chatir Adam" userId="b1050011-4919-420f-9cb1-a90ef466a44b" providerId="ADAL" clId="{E7792835-40AA-42BD-9714-56C54261BD55}" dt="2024-01-14T10:56:24.922" v="486"/>
        <pc:sldMkLst>
          <pc:docMk/>
          <pc:sldMk cId="2123046156" sldId="256"/>
        </pc:sldMkLst>
        <pc:spChg chg="add mod">
          <ac:chgData name="Chatir Adam" userId="b1050011-4919-420f-9cb1-a90ef466a44b" providerId="ADAL" clId="{E7792835-40AA-42BD-9714-56C54261BD55}" dt="2024-01-14T10:45:06.482" v="266" actId="14100"/>
          <ac:spMkLst>
            <pc:docMk/>
            <pc:sldMk cId="2123046156" sldId="256"/>
            <ac:spMk id="2" creationId="{06E33BC0-D4C9-170B-6F85-90A20C434802}"/>
          </ac:spMkLst>
        </pc:spChg>
        <pc:spChg chg="del mod">
          <ac:chgData name="Chatir Adam" userId="b1050011-4919-420f-9cb1-a90ef466a44b" providerId="ADAL" clId="{E7792835-40AA-42BD-9714-56C54261BD55}" dt="2024-01-12T10:56:21.414" v="104" actId="478"/>
          <ac:spMkLst>
            <pc:docMk/>
            <pc:sldMk cId="2123046156" sldId="256"/>
            <ac:spMk id="6" creationId="{94AA65A4-4A28-0328-797F-3D7F16433EA3}"/>
          </ac:spMkLst>
        </pc:spChg>
      </pc:sldChg>
      <pc:sldChg chg="addSp modSp mod modTransition setBg">
        <pc:chgData name="Chatir Adam" userId="b1050011-4919-420f-9cb1-a90ef466a44b" providerId="ADAL" clId="{E7792835-40AA-42BD-9714-56C54261BD55}" dt="2024-01-14T11:28:41.095" v="1081" actId="1076"/>
        <pc:sldMkLst>
          <pc:docMk/>
          <pc:sldMk cId="1744734383" sldId="257"/>
        </pc:sldMkLst>
        <pc:spChg chg="add mod">
          <ac:chgData name="Chatir Adam" userId="b1050011-4919-420f-9cb1-a90ef466a44b" providerId="ADAL" clId="{E7792835-40AA-42BD-9714-56C54261BD55}" dt="2024-01-14T11:28:41.095" v="1081" actId="1076"/>
          <ac:spMkLst>
            <pc:docMk/>
            <pc:sldMk cId="1744734383" sldId="257"/>
            <ac:spMk id="2" creationId="{304D4C05-0021-7344-2F9A-07BD9EFBBA7B}"/>
          </ac:spMkLst>
        </pc:spChg>
        <pc:graphicFrameChg chg="add mod modGraphic">
          <ac:chgData name="Chatir Adam" userId="b1050011-4919-420f-9cb1-a90ef466a44b" providerId="ADAL" clId="{E7792835-40AA-42BD-9714-56C54261BD55}" dt="2024-01-12T10:58:15.389" v="120" actId="339"/>
          <ac:graphicFrameMkLst>
            <pc:docMk/>
            <pc:sldMk cId="1744734383" sldId="257"/>
            <ac:graphicFrameMk id="3" creationId="{3DA71D37-4907-CF0D-1EB0-9D7319828E63}"/>
          </ac:graphicFrameMkLst>
        </pc:graphicFrameChg>
      </pc:sldChg>
      <pc:sldChg chg="addSp delSp modSp add mod modTransition setBg">
        <pc:chgData name="Chatir Adam" userId="b1050011-4919-420f-9cb1-a90ef466a44b" providerId="ADAL" clId="{E7792835-40AA-42BD-9714-56C54261BD55}" dt="2024-01-12T14:16:01.062" v="177" actId="1076"/>
        <pc:sldMkLst>
          <pc:docMk/>
          <pc:sldMk cId="1356982369" sldId="258"/>
        </pc:sldMkLst>
        <pc:spChg chg="add del mod">
          <ac:chgData name="Chatir Adam" userId="b1050011-4919-420f-9cb1-a90ef466a44b" providerId="ADAL" clId="{E7792835-40AA-42BD-9714-56C54261BD55}" dt="2024-01-12T14:13:08.152" v="140" actId="478"/>
          <ac:spMkLst>
            <pc:docMk/>
            <pc:sldMk cId="1356982369" sldId="258"/>
            <ac:spMk id="4" creationId="{8F82E01F-16F4-5223-6866-B0C3C38B4A70}"/>
          </ac:spMkLst>
        </pc:spChg>
        <pc:spChg chg="add del mod">
          <ac:chgData name="Chatir Adam" userId="b1050011-4919-420f-9cb1-a90ef466a44b" providerId="ADAL" clId="{E7792835-40AA-42BD-9714-56C54261BD55}" dt="2024-01-12T14:15:55.951" v="175" actId="478"/>
          <ac:spMkLst>
            <pc:docMk/>
            <pc:sldMk cId="1356982369" sldId="258"/>
            <ac:spMk id="5" creationId="{856F6D88-84DF-727C-9C83-C61B2808373C}"/>
          </ac:spMkLst>
        </pc:spChg>
        <pc:graphicFrameChg chg="add mod modGraphic">
          <ac:chgData name="Chatir Adam" userId="b1050011-4919-420f-9cb1-a90ef466a44b" providerId="ADAL" clId="{E7792835-40AA-42BD-9714-56C54261BD55}" dt="2024-01-12T14:16:01.062" v="177" actId="1076"/>
          <ac:graphicFrameMkLst>
            <pc:docMk/>
            <pc:sldMk cId="1356982369" sldId="258"/>
            <ac:graphicFrameMk id="2" creationId="{BF57AF3B-0236-3E66-8449-0D224D0FADD2}"/>
          </ac:graphicFrameMkLst>
        </pc:graphicFrameChg>
        <pc:picChg chg="add mod">
          <ac:chgData name="Chatir Adam" userId="b1050011-4919-420f-9cb1-a90ef466a44b" providerId="ADAL" clId="{E7792835-40AA-42BD-9714-56C54261BD55}" dt="2024-01-12T14:15:59.264" v="176" actId="1076"/>
          <ac:picMkLst>
            <pc:docMk/>
            <pc:sldMk cId="1356982369" sldId="258"/>
            <ac:picMk id="3" creationId="{A1A1FB63-A308-7807-38D5-720622DBBBC5}"/>
          </ac:picMkLst>
        </pc:picChg>
      </pc:sldChg>
      <pc:sldChg chg="addSp delSp modSp add mod ord setBg">
        <pc:chgData name="Chatir Adam" userId="b1050011-4919-420f-9cb1-a90ef466a44b" providerId="ADAL" clId="{E7792835-40AA-42BD-9714-56C54261BD55}" dt="2024-01-14T11:02:39.271" v="631" actId="478"/>
        <pc:sldMkLst>
          <pc:docMk/>
          <pc:sldMk cId="2302359288" sldId="259"/>
        </pc:sldMkLst>
        <pc:spChg chg="mod">
          <ac:chgData name="Chatir Adam" userId="b1050011-4919-420f-9cb1-a90ef466a44b" providerId="ADAL" clId="{E7792835-40AA-42BD-9714-56C54261BD55}" dt="2024-01-14T11:00:30.457" v="602" actId="1076"/>
          <ac:spMkLst>
            <pc:docMk/>
            <pc:sldMk cId="2302359288" sldId="259"/>
            <ac:spMk id="2" creationId="{304D4C05-0021-7344-2F9A-07BD9EFBBA7B}"/>
          </ac:spMkLst>
        </pc:spChg>
        <pc:spChg chg="add del mod">
          <ac:chgData name="Chatir Adam" userId="b1050011-4919-420f-9cb1-a90ef466a44b" providerId="ADAL" clId="{E7792835-40AA-42BD-9714-56C54261BD55}" dt="2024-01-14T10:30:09.075" v="261" actId="478"/>
          <ac:spMkLst>
            <pc:docMk/>
            <pc:sldMk cId="2302359288" sldId="259"/>
            <ac:spMk id="3" creationId="{96DB00CC-BFCE-532B-2864-ECC8BBE252A7}"/>
          </ac:spMkLst>
        </pc:spChg>
        <pc:spChg chg="add del mod ord">
          <ac:chgData name="Chatir Adam" userId="b1050011-4919-420f-9cb1-a90ef466a44b" providerId="ADAL" clId="{E7792835-40AA-42BD-9714-56C54261BD55}" dt="2024-01-14T10:59:41.340" v="520" actId="478"/>
          <ac:spMkLst>
            <pc:docMk/>
            <pc:sldMk cId="2302359288" sldId="259"/>
            <ac:spMk id="4" creationId="{78F88B06-9AFE-A775-DF27-5DA26DDCBF19}"/>
          </ac:spMkLst>
        </pc:spChg>
        <pc:graphicFrameChg chg="del">
          <ac:chgData name="Chatir Adam" userId="b1050011-4919-420f-9cb1-a90ef466a44b" providerId="ADAL" clId="{E7792835-40AA-42BD-9714-56C54261BD55}" dt="2024-01-12T14:10:58.725" v="124" actId="478"/>
          <ac:graphicFrameMkLst>
            <pc:docMk/>
            <pc:sldMk cId="2302359288" sldId="259"/>
            <ac:graphicFrameMk id="3" creationId="{3DA71D37-4907-CF0D-1EB0-9D7319828E63}"/>
          </ac:graphicFrameMkLst>
        </pc:graphicFrameChg>
        <pc:graphicFrameChg chg="add del mod modGraphic">
          <ac:chgData name="Chatir Adam" userId="b1050011-4919-420f-9cb1-a90ef466a44b" providerId="ADAL" clId="{E7792835-40AA-42BD-9714-56C54261BD55}" dt="2024-01-14T11:02:39.271" v="631" actId="478"/>
          <ac:graphicFrameMkLst>
            <pc:docMk/>
            <pc:sldMk cId="2302359288" sldId="259"/>
            <ac:graphicFrameMk id="5" creationId="{CDD5D25E-DD9F-B7AD-A6EF-759748B06ACB}"/>
          </ac:graphicFrameMkLst>
        </pc:graphicFrameChg>
      </pc:sldChg>
      <pc:sldChg chg="addSp delSp modSp add mod modTransition">
        <pc:chgData name="Chatir Adam" userId="b1050011-4919-420f-9cb1-a90ef466a44b" providerId="ADAL" clId="{E7792835-40AA-42BD-9714-56C54261BD55}" dt="2024-01-14T11:33:17.942" v="1300" actId="1076"/>
        <pc:sldMkLst>
          <pc:docMk/>
          <pc:sldMk cId="2401125243" sldId="260"/>
        </pc:sldMkLst>
        <pc:spChg chg="del mod">
          <ac:chgData name="Chatir Adam" userId="b1050011-4919-420f-9cb1-a90ef466a44b" providerId="ADAL" clId="{E7792835-40AA-42BD-9714-56C54261BD55}" dt="2024-01-14T11:27:00.927" v="1053" actId="478"/>
          <ac:spMkLst>
            <pc:docMk/>
            <pc:sldMk cId="2401125243" sldId="260"/>
            <ac:spMk id="2" creationId="{304D4C05-0021-7344-2F9A-07BD9EFBBA7B}"/>
          </ac:spMkLst>
        </pc:spChg>
        <pc:spChg chg="add mod">
          <ac:chgData name="Chatir Adam" userId="b1050011-4919-420f-9cb1-a90ef466a44b" providerId="ADAL" clId="{E7792835-40AA-42BD-9714-56C54261BD55}" dt="2024-01-14T11:33:17.942" v="1300" actId="1076"/>
          <ac:spMkLst>
            <pc:docMk/>
            <pc:sldMk cId="2401125243" sldId="260"/>
            <ac:spMk id="6" creationId="{585B2F54-D2DA-B31F-7765-FC0D33BC2BAA}"/>
          </ac:spMkLst>
        </pc:spChg>
        <pc:graphicFrameChg chg="add del mod modGraphic">
          <ac:chgData name="Chatir Adam" userId="b1050011-4919-420f-9cb1-a90ef466a44b" providerId="ADAL" clId="{E7792835-40AA-42BD-9714-56C54261BD55}" dt="2024-01-14T11:27:40.450" v="1065" actId="478"/>
          <ac:graphicFrameMkLst>
            <pc:docMk/>
            <pc:sldMk cId="2401125243" sldId="260"/>
            <ac:graphicFrameMk id="3" creationId="{E159F249-EBA8-346E-EEA3-0E9B88C8DE63}"/>
          </ac:graphicFrameMkLst>
        </pc:graphicFrameChg>
        <pc:graphicFrameChg chg="add mod">
          <ac:chgData name="Chatir Adam" userId="b1050011-4919-420f-9cb1-a90ef466a44b" providerId="ADAL" clId="{E7792835-40AA-42BD-9714-56C54261BD55}" dt="2024-01-14T11:27:39.205" v="1064" actId="14100"/>
          <ac:graphicFrameMkLst>
            <pc:docMk/>
            <pc:sldMk cId="2401125243" sldId="260"/>
            <ac:graphicFrameMk id="5" creationId="{31D65E88-F325-0F49-F0AE-E00F1950906D}"/>
          </ac:graphicFrameMkLst>
        </pc:graphicFrameChg>
        <pc:picChg chg="add mod">
          <ac:chgData name="Chatir Adam" userId="b1050011-4919-420f-9cb1-a90ef466a44b" providerId="ADAL" clId="{E7792835-40AA-42BD-9714-56C54261BD55}" dt="2024-01-14T11:27:04.985" v="1054"/>
          <ac:picMkLst>
            <pc:docMk/>
            <pc:sldMk cId="2401125243" sldId="260"/>
            <ac:picMk id="4" creationId="{A793570D-ADBE-0BAC-63EB-9D03F296D922}"/>
          </ac:picMkLst>
        </pc:picChg>
      </pc:sldChg>
      <pc:sldChg chg="add del">
        <pc:chgData name="Chatir Adam" userId="b1050011-4919-420f-9cb1-a90ef466a44b" providerId="ADAL" clId="{E7792835-40AA-42BD-9714-56C54261BD55}" dt="2024-01-12T14:15:08.874" v="161"/>
        <pc:sldMkLst>
          <pc:docMk/>
          <pc:sldMk cId="777062200" sldId="261"/>
        </pc:sldMkLst>
      </pc:sldChg>
      <pc:sldChg chg="addSp delSp modSp add mod modTransition modAnim">
        <pc:chgData name="Chatir Adam" userId="b1050011-4919-420f-9cb1-a90ef466a44b" providerId="ADAL" clId="{E7792835-40AA-42BD-9714-56C54261BD55}" dt="2024-01-14T11:40:10.343" v="1448" actId="166"/>
        <pc:sldMkLst>
          <pc:docMk/>
          <pc:sldMk cId="3981384879" sldId="261"/>
        </pc:sldMkLst>
        <pc:spChg chg="del">
          <ac:chgData name="Chatir Adam" userId="b1050011-4919-420f-9cb1-a90ef466a44b" providerId="ADAL" clId="{E7792835-40AA-42BD-9714-56C54261BD55}" dt="2024-01-12T14:17:16.121" v="200" actId="478"/>
          <ac:spMkLst>
            <pc:docMk/>
            <pc:sldMk cId="3981384879" sldId="261"/>
            <ac:spMk id="2" creationId="{304D4C05-0021-7344-2F9A-07BD9EFBBA7B}"/>
          </ac:spMkLst>
        </pc:spChg>
        <pc:spChg chg="add mod">
          <ac:chgData name="Chatir Adam" userId="b1050011-4919-420f-9cb1-a90ef466a44b" providerId="ADAL" clId="{E7792835-40AA-42BD-9714-56C54261BD55}" dt="2024-01-14T11:36:39.953" v="1440" actId="20577"/>
          <ac:spMkLst>
            <pc:docMk/>
            <pc:sldMk cId="3981384879" sldId="261"/>
            <ac:spMk id="3" creationId="{0A28A49C-89E5-5165-21B7-7B5D9A21D3B9}"/>
          </ac:spMkLst>
        </pc:spChg>
        <pc:spChg chg="del">
          <ac:chgData name="Chatir Adam" userId="b1050011-4919-420f-9cb1-a90ef466a44b" providerId="ADAL" clId="{E7792835-40AA-42BD-9714-56C54261BD55}" dt="2024-01-12T14:17:16.121" v="200" actId="478"/>
          <ac:spMkLst>
            <pc:docMk/>
            <pc:sldMk cId="3981384879" sldId="261"/>
            <ac:spMk id="4" creationId="{78F88B06-9AFE-A775-DF27-5DA26DDCBF19}"/>
          </ac:spMkLst>
        </pc:spChg>
        <pc:graphicFrameChg chg="add del mod">
          <ac:chgData name="Chatir Adam" userId="b1050011-4919-420f-9cb1-a90ef466a44b" providerId="ADAL" clId="{E7792835-40AA-42BD-9714-56C54261BD55}" dt="2024-01-12T14:18:31.737" v="231" actId="478"/>
          <ac:graphicFrameMkLst>
            <pc:docMk/>
            <pc:sldMk cId="3981384879" sldId="261"/>
            <ac:graphicFrameMk id="3" creationId="{9C44DC98-F949-2209-9D89-223DAFF590DB}"/>
          </ac:graphicFrameMkLst>
        </pc:graphicFrameChg>
        <pc:graphicFrameChg chg="add mod ord modGraphic">
          <ac:chgData name="Chatir Adam" userId="b1050011-4919-420f-9cb1-a90ef466a44b" providerId="ADAL" clId="{E7792835-40AA-42BD-9714-56C54261BD55}" dt="2024-01-14T11:40:10.343" v="1448" actId="166"/>
          <ac:graphicFrameMkLst>
            <pc:docMk/>
            <pc:sldMk cId="3981384879" sldId="261"/>
            <ac:graphicFrameMk id="5" creationId="{76A929D8-6638-DD80-406B-15E4709D0C06}"/>
          </ac:graphicFrameMkLst>
        </pc:graphicFrameChg>
        <pc:picChg chg="add del mod">
          <ac:chgData name="Chatir Adam" userId="b1050011-4919-420f-9cb1-a90ef466a44b" providerId="ADAL" clId="{E7792835-40AA-42BD-9714-56C54261BD55}" dt="2024-01-14T11:29:02.455" v="1083" actId="478"/>
          <ac:picMkLst>
            <pc:docMk/>
            <pc:sldMk cId="3981384879" sldId="261"/>
            <ac:picMk id="2" creationId="{2B472F54-A88C-58D9-6CF6-EFDAB6261124}"/>
          </ac:picMkLst>
        </pc:picChg>
      </pc:sldChg>
      <pc:sldChg chg="modSp add mod modTransition setBg">
        <pc:chgData name="Chatir Adam" userId="b1050011-4919-420f-9cb1-a90ef466a44b" providerId="ADAL" clId="{E7792835-40AA-42BD-9714-56C54261BD55}" dt="2024-01-14T10:56:22.192" v="485"/>
        <pc:sldMkLst>
          <pc:docMk/>
          <pc:sldMk cId="3865851647" sldId="262"/>
        </pc:sldMkLst>
        <pc:spChg chg="mod">
          <ac:chgData name="Chatir Adam" userId="b1050011-4919-420f-9cb1-a90ef466a44b" providerId="ADAL" clId="{E7792835-40AA-42BD-9714-56C54261BD55}" dt="2024-01-14T10:45:38.818" v="271" actId="14100"/>
          <ac:spMkLst>
            <pc:docMk/>
            <pc:sldMk cId="3865851647" sldId="262"/>
            <ac:spMk id="2" creationId="{06E33BC0-D4C9-170B-6F85-90A20C434802}"/>
          </ac:spMkLst>
        </pc:spChg>
      </pc:sldChg>
      <pc:sldChg chg="addSp delSp modSp add mod modTransition setBg">
        <pc:chgData name="Chatir Adam" userId="b1050011-4919-420f-9cb1-a90ef466a44b" providerId="ADAL" clId="{E7792835-40AA-42BD-9714-56C54261BD55}" dt="2024-01-14T11:40:44.713" v="1457"/>
        <pc:sldMkLst>
          <pc:docMk/>
          <pc:sldMk cId="418142973" sldId="263"/>
        </pc:sldMkLst>
        <pc:spChg chg="del mod">
          <ac:chgData name="Chatir Adam" userId="b1050011-4919-420f-9cb1-a90ef466a44b" providerId="ADAL" clId="{E7792835-40AA-42BD-9714-56C54261BD55}" dt="2024-01-14T10:53:51.165" v="390" actId="478"/>
          <ac:spMkLst>
            <pc:docMk/>
            <pc:sldMk cId="418142973" sldId="263"/>
            <ac:spMk id="2" creationId="{06E33BC0-D4C9-170B-6F85-90A20C434802}"/>
          </ac:spMkLst>
        </pc:spChg>
        <pc:spChg chg="add mod">
          <ac:chgData name="Chatir Adam" userId="b1050011-4919-420f-9cb1-a90ef466a44b" providerId="ADAL" clId="{E7792835-40AA-42BD-9714-56C54261BD55}" dt="2024-01-14T11:31:09.284" v="1173" actId="207"/>
          <ac:spMkLst>
            <pc:docMk/>
            <pc:sldMk cId="418142973" sldId="263"/>
            <ac:spMk id="3" creationId="{6E8E2A0C-97EE-FA63-BD59-EE013F484669}"/>
          </ac:spMkLst>
        </pc:spChg>
        <pc:picChg chg="add mod">
          <ac:chgData name="Chatir Adam" userId="b1050011-4919-420f-9cb1-a90ef466a44b" providerId="ADAL" clId="{E7792835-40AA-42BD-9714-56C54261BD55}" dt="2024-01-14T10:54:18.995" v="397" actId="1076"/>
          <ac:picMkLst>
            <pc:docMk/>
            <pc:sldMk cId="418142973" sldId="263"/>
            <ac:picMk id="1026" creationId="{1C204A19-6E94-8030-BD2B-A41C34DA99D1}"/>
          </ac:picMkLst>
        </pc:picChg>
      </pc:sldChg>
      <pc:sldChg chg="delSp add mod ord setBg modNotesTx">
        <pc:chgData name="Chatir Adam" userId="b1050011-4919-420f-9cb1-a90ef466a44b" providerId="ADAL" clId="{E7792835-40AA-42BD-9714-56C54261BD55}" dt="2024-01-14T11:40:31.280" v="1456" actId="20577"/>
        <pc:sldMkLst>
          <pc:docMk/>
          <pc:sldMk cId="3832418657" sldId="264"/>
        </pc:sldMkLst>
        <pc:spChg chg="del">
          <ac:chgData name="Chatir Adam" userId="b1050011-4919-420f-9cb1-a90ef466a44b" providerId="ADAL" clId="{E7792835-40AA-42BD-9714-56C54261BD55}" dt="2024-01-14T10:56:32.968" v="490" actId="478"/>
          <ac:spMkLst>
            <pc:docMk/>
            <pc:sldMk cId="3832418657" sldId="264"/>
            <ac:spMk id="2" creationId="{06E33BC0-D4C9-170B-6F85-90A20C434802}"/>
          </ac:spMkLst>
        </pc:spChg>
      </pc:sldChg>
      <pc:sldChg chg="add del">
        <pc:chgData name="Chatir Adam" userId="b1050011-4919-420f-9cb1-a90ef466a44b" providerId="ADAL" clId="{E7792835-40AA-42BD-9714-56C54261BD55}" dt="2024-01-14T10:57:06.911" v="493"/>
        <pc:sldMkLst>
          <pc:docMk/>
          <pc:sldMk cId="1088067446" sldId="265"/>
        </pc:sldMkLst>
      </pc:sldChg>
      <pc:sldChg chg="addSp delSp modSp new mod">
        <pc:chgData name="Chatir Adam" userId="b1050011-4919-420f-9cb1-a90ef466a44b" providerId="ADAL" clId="{E7792835-40AA-42BD-9714-56C54261BD55}" dt="2024-01-14T10:58:43.276" v="511" actId="1076"/>
        <pc:sldMkLst>
          <pc:docMk/>
          <pc:sldMk cId="2205152770" sldId="265"/>
        </pc:sldMkLst>
        <pc:spChg chg="add del mod">
          <ac:chgData name="Chatir Adam" userId="b1050011-4919-420f-9cb1-a90ef466a44b" providerId="ADAL" clId="{E7792835-40AA-42BD-9714-56C54261BD55}" dt="2024-01-14T10:57:30.369" v="502" actId="478"/>
          <ac:spMkLst>
            <pc:docMk/>
            <pc:sldMk cId="2205152770" sldId="265"/>
            <ac:spMk id="2" creationId="{FA446390-43D3-AAB8-7B55-C3B800015DBF}"/>
          </ac:spMkLst>
        </pc:spChg>
        <pc:picChg chg="add mod">
          <ac:chgData name="Chatir Adam" userId="b1050011-4919-420f-9cb1-a90ef466a44b" providerId="ADAL" clId="{E7792835-40AA-42BD-9714-56C54261BD55}" dt="2024-01-14T10:58:43.276" v="511" actId="1076"/>
          <ac:picMkLst>
            <pc:docMk/>
            <pc:sldMk cId="2205152770" sldId="265"/>
            <ac:picMk id="2050" creationId="{1CD05D04-8171-77FE-5070-134FE24E5966}"/>
          </ac:picMkLst>
        </pc:picChg>
      </pc:sldChg>
      <pc:sldChg chg="addSp delSp modSp add">
        <pc:chgData name="Chatir Adam" userId="b1050011-4919-420f-9cb1-a90ef466a44b" providerId="ADAL" clId="{E7792835-40AA-42BD-9714-56C54261BD55}" dt="2024-01-14T10:59:11.082" v="518" actId="1076"/>
        <pc:sldMkLst>
          <pc:docMk/>
          <pc:sldMk cId="2868729695" sldId="266"/>
        </pc:sldMkLst>
        <pc:picChg chg="del">
          <ac:chgData name="Chatir Adam" userId="b1050011-4919-420f-9cb1-a90ef466a44b" providerId="ADAL" clId="{E7792835-40AA-42BD-9714-56C54261BD55}" dt="2024-01-14T10:58:56.751" v="513" actId="478"/>
          <ac:picMkLst>
            <pc:docMk/>
            <pc:sldMk cId="2868729695" sldId="266"/>
            <ac:picMk id="2050" creationId="{1CD05D04-8171-77FE-5070-134FE24E5966}"/>
          </ac:picMkLst>
        </pc:picChg>
        <pc:picChg chg="add mod">
          <ac:chgData name="Chatir Adam" userId="b1050011-4919-420f-9cb1-a90ef466a44b" providerId="ADAL" clId="{E7792835-40AA-42BD-9714-56C54261BD55}" dt="2024-01-14T10:59:11.082" v="518" actId="1076"/>
          <ac:picMkLst>
            <pc:docMk/>
            <pc:sldMk cId="2868729695" sldId="266"/>
            <ac:picMk id="3074" creationId="{218DD607-A7B3-9A7E-920D-7D4DD20D0592}"/>
          </ac:picMkLst>
        </pc:picChg>
      </pc:sldChg>
      <pc:sldChg chg="addSp delSp modSp add mod">
        <pc:chgData name="Chatir Adam" userId="b1050011-4919-420f-9cb1-a90ef466a44b" providerId="ADAL" clId="{E7792835-40AA-42BD-9714-56C54261BD55}" dt="2024-01-14T11:41:01.987" v="1458" actId="164"/>
        <pc:sldMkLst>
          <pc:docMk/>
          <pc:sldMk cId="1976642751" sldId="267"/>
        </pc:sldMkLst>
        <pc:spChg chg="mod">
          <ac:chgData name="Chatir Adam" userId="b1050011-4919-420f-9cb1-a90ef466a44b" providerId="ADAL" clId="{E7792835-40AA-42BD-9714-56C54261BD55}" dt="2024-01-14T11:41:01.987" v="1458" actId="164"/>
          <ac:spMkLst>
            <pc:docMk/>
            <pc:sldMk cId="1976642751" sldId="267"/>
            <ac:spMk id="2" creationId="{304D4C05-0021-7344-2F9A-07BD9EFBBA7B}"/>
          </ac:spMkLst>
        </pc:spChg>
        <pc:spChg chg="add mod">
          <ac:chgData name="Chatir Adam" userId="b1050011-4919-420f-9cb1-a90ef466a44b" providerId="ADAL" clId="{E7792835-40AA-42BD-9714-56C54261BD55}" dt="2024-01-14T11:10:32.518" v="817" actId="164"/>
          <ac:spMkLst>
            <pc:docMk/>
            <pc:sldMk cId="1976642751" sldId="267"/>
            <ac:spMk id="3" creationId="{C907DEB6-3DBD-B430-395B-332B67865BD2}"/>
          </ac:spMkLst>
        </pc:spChg>
        <pc:spChg chg="mod">
          <ac:chgData name="Chatir Adam" userId="b1050011-4919-420f-9cb1-a90ef466a44b" providerId="ADAL" clId="{E7792835-40AA-42BD-9714-56C54261BD55}" dt="2024-01-14T11:41:01.987" v="1458" actId="164"/>
          <ac:spMkLst>
            <pc:docMk/>
            <pc:sldMk cId="1976642751" sldId="267"/>
            <ac:spMk id="4" creationId="{78F88B06-9AFE-A775-DF27-5DA26DDCBF19}"/>
          </ac:spMkLst>
        </pc:spChg>
        <pc:spChg chg="add mod">
          <ac:chgData name="Chatir Adam" userId="b1050011-4919-420f-9cb1-a90ef466a44b" providerId="ADAL" clId="{E7792835-40AA-42BD-9714-56C54261BD55}" dt="2024-01-14T11:10:32.518" v="817" actId="164"/>
          <ac:spMkLst>
            <pc:docMk/>
            <pc:sldMk cId="1976642751" sldId="267"/>
            <ac:spMk id="5" creationId="{057FFCF7-9B91-85FC-68EB-2BC2524B7C74}"/>
          </ac:spMkLst>
        </pc:spChg>
        <pc:spChg chg="add mod">
          <ac:chgData name="Chatir Adam" userId="b1050011-4919-420f-9cb1-a90ef466a44b" providerId="ADAL" clId="{E7792835-40AA-42BD-9714-56C54261BD55}" dt="2024-01-14T11:10:32.518" v="817" actId="164"/>
          <ac:spMkLst>
            <pc:docMk/>
            <pc:sldMk cId="1976642751" sldId="267"/>
            <ac:spMk id="6" creationId="{3A701D86-B427-C2A7-F63A-43DD53BADFE9}"/>
          </ac:spMkLst>
        </pc:spChg>
        <pc:grpChg chg="add del mod">
          <ac:chgData name="Chatir Adam" userId="b1050011-4919-420f-9cb1-a90ef466a44b" providerId="ADAL" clId="{E7792835-40AA-42BD-9714-56C54261BD55}" dt="2024-01-14T11:10:49.843" v="824" actId="21"/>
          <ac:grpSpMkLst>
            <pc:docMk/>
            <pc:sldMk cId="1976642751" sldId="267"/>
            <ac:grpSpMk id="7" creationId="{22AA9DE6-A85A-D508-CA51-BA63848D5BD0}"/>
          </ac:grpSpMkLst>
        </pc:grpChg>
        <pc:grpChg chg="add mod">
          <ac:chgData name="Chatir Adam" userId="b1050011-4919-420f-9cb1-a90ef466a44b" providerId="ADAL" clId="{E7792835-40AA-42BD-9714-56C54261BD55}" dt="2024-01-14T11:41:01.987" v="1458" actId="164"/>
          <ac:grpSpMkLst>
            <pc:docMk/>
            <pc:sldMk cId="1976642751" sldId="267"/>
            <ac:grpSpMk id="10" creationId="{010781E4-C5DE-B656-4025-4D5B4D3EDB27}"/>
          </ac:grpSpMkLst>
        </pc:grpChg>
        <pc:graphicFrameChg chg="del">
          <ac:chgData name="Chatir Adam" userId="b1050011-4919-420f-9cb1-a90ef466a44b" providerId="ADAL" clId="{E7792835-40AA-42BD-9714-56C54261BD55}" dt="2024-01-14T11:02:58.740" v="633" actId="478"/>
          <ac:graphicFrameMkLst>
            <pc:docMk/>
            <pc:sldMk cId="1976642751" sldId="267"/>
            <ac:graphicFrameMk id="5" creationId="{CDD5D25E-DD9F-B7AD-A6EF-759748B06ACB}"/>
          </ac:graphicFrameMkLst>
        </pc:graphicFrameChg>
        <pc:graphicFrameChg chg="add del mod modGraphic">
          <ac:chgData name="Chatir Adam" userId="b1050011-4919-420f-9cb1-a90ef466a44b" providerId="ADAL" clId="{E7792835-40AA-42BD-9714-56C54261BD55}" dt="2024-01-14T11:24:37.416" v="1037" actId="478"/>
          <ac:graphicFrameMkLst>
            <pc:docMk/>
            <pc:sldMk cId="1976642751" sldId="267"/>
            <ac:graphicFrameMk id="8" creationId="{A1AA9D06-7BAE-2718-ACC4-45A14044915D}"/>
          </ac:graphicFrameMkLst>
        </pc:graphicFrameChg>
        <pc:graphicFrameChg chg="add mod modGraphic">
          <ac:chgData name="Chatir Adam" userId="b1050011-4919-420f-9cb1-a90ef466a44b" providerId="ADAL" clId="{E7792835-40AA-42BD-9714-56C54261BD55}" dt="2024-01-14T11:25:36.820" v="1045" actId="339"/>
          <ac:graphicFrameMkLst>
            <pc:docMk/>
            <pc:sldMk cId="1976642751" sldId="267"/>
            <ac:graphicFrameMk id="9" creationId="{014FEFEB-4C76-E93F-47BB-479C7E56952C}"/>
          </ac:graphicFrameMkLst>
        </pc:graphicFrameChg>
      </pc:sldChg>
      <pc:sldChg chg="addSp delSp modSp add mod">
        <pc:chgData name="Chatir Adam" userId="b1050011-4919-420f-9cb1-a90ef466a44b" providerId="ADAL" clId="{E7792835-40AA-42BD-9714-56C54261BD55}" dt="2024-01-14T11:28:31.025" v="1080" actId="1076"/>
        <pc:sldMkLst>
          <pc:docMk/>
          <pc:sldMk cId="565700940" sldId="268"/>
        </pc:sldMkLst>
        <pc:spChg chg="mod">
          <ac:chgData name="Chatir Adam" userId="b1050011-4919-420f-9cb1-a90ef466a44b" providerId="ADAL" clId="{E7792835-40AA-42BD-9714-56C54261BD55}" dt="2024-01-14T11:28:31.025" v="1080" actId="1076"/>
          <ac:spMkLst>
            <pc:docMk/>
            <pc:sldMk cId="565700940" sldId="268"/>
            <ac:spMk id="2" creationId="{304D4C05-0021-7344-2F9A-07BD9EFBBA7B}"/>
          </ac:spMkLst>
        </pc:spChg>
        <pc:graphicFrameChg chg="add mod">
          <ac:chgData name="Chatir Adam" userId="b1050011-4919-420f-9cb1-a90ef466a44b" providerId="ADAL" clId="{E7792835-40AA-42BD-9714-56C54261BD55}" dt="2024-01-14T11:03:02.378" v="634" actId="1076"/>
          <ac:graphicFrameMkLst>
            <pc:docMk/>
            <pc:sldMk cId="565700940" sldId="268"/>
            <ac:graphicFrameMk id="3" creationId="{D324B6B1-FFFF-654B-CF0B-ACB12460A612}"/>
          </ac:graphicFrameMkLst>
        </pc:graphicFrameChg>
        <pc:graphicFrameChg chg="del">
          <ac:chgData name="Chatir Adam" userId="b1050011-4919-420f-9cb1-a90ef466a44b" providerId="ADAL" clId="{E7792835-40AA-42BD-9714-56C54261BD55}" dt="2024-01-14T11:02:36.980" v="630" actId="478"/>
          <ac:graphicFrameMkLst>
            <pc:docMk/>
            <pc:sldMk cId="565700940" sldId="268"/>
            <ac:graphicFrameMk id="5" creationId="{CDD5D25E-DD9F-B7AD-A6EF-759748B06ACB}"/>
          </ac:graphicFrameMkLst>
        </pc:graphicFrameChg>
      </pc:sldChg>
      <pc:sldChg chg="addSp delSp modSp add del mod modTransition">
        <pc:chgData name="Chatir Adam" userId="b1050011-4919-420f-9cb1-a90ef466a44b" providerId="ADAL" clId="{E7792835-40AA-42BD-9714-56C54261BD55}" dt="2024-01-14T11:10:36.328" v="819" actId="47"/>
        <pc:sldMkLst>
          <pc:docMk/>
          <pc:sldMk cId="1125003426" sldId="269"/>
        </pc:sldMkLst>
        <pc:spChg chg="del mod ord">
          <ac:chgData name="Chatir Adam" userId="b1050011-4919-420f-9cb1-a90ef466a44b" providerId="ADAL" clId="{E7792835-40AA-42BD-9714-56C54261BD55}" dt="2024-01-14T11:05:41.993" v="728" actId="478"/>
          <ac:spMkLst>
            <pc:docMk/>
            <pc:sldMk cId="1125003426" sldId="269"/>
            <ac:spMk id="2" creationId="{304D4C05-0021-7344-2F9A-07BD9EFBBA7B}"/>
          </ac:spMkLst>
        </pc:spChg>
        <pc:spChg chg="add del mod">
          <ac:chgData name="Chatir Adam" userId="b1050011-4919-420f-9cb1-a90ef466a44b" providerId="ADAL" clId="{E7792835-40AA-42BD-9714-56C54261BD55}" dt="2024-01-14T11:10:29.048" v="815" actId="21"/>
          <ac:spMkLst>
            <pc:docMk/>
            <pc:sldMk cId="1125003426" sldId="269"/>
            <ac:spMk id="2" creationId="{C907DEB6-3DBD-B430-395B-332B67865BD2}"/>
          </ac:spMkLst>
        </pc:spChg>
        <pc:spChg chg="add del mod">
          <ac:chgData name="Chatir Adam" userId="b1050011-4919-420f-9cb1-a90ef466a44b" providerId="ADAL" clId="{E7792835-40AA-42BD-9714-56C54261BD55}" dt="2024-01-14T11:10:29.048" v="815" actId="21"/>
          <ac:spMkLst>
            <pc:docMk/>
            <pc:sldMk cId="1125003426" sldId="269"/>
            <ac:spMk id="3" creationId="{057FFCF7-9B91-85FC-68EB-2BC2524B7C74}"/>
          </ac:spMkLst>
        </pc:spChg>
        <pc:spChg chg="add del mod">
          <ac:chgData name="Chatir Adam" userId="b1050011-4919-420f-9cb1-a90ef466a44b" providerId="ADAL" clId="{E7792835-40AA-42BD-9714-56C54261BD55}" dt="2024-01-14T11:10:29.048" v="815" actId="21"/>
          <ac:spMkLst>
            <pc:docMk/>
            <pc:sldMk cId="1125003426" sldId="269"/>
            <ac:spMk id="4" creationId="{3A701D86-B427-C2A7-F63A-43DD53BADFE9}"/>
          </ac:spMkLst>
        </pc:spChg>
        <pc:spChg chg="add del">
          <ac:chgData name="Chatir Adam" userId="b1050011-4919-420f-9cb1-a90ef466a44b" providerId="ADAL" clId="{E7792835-40AA-42BD-9714-56C54261BD55}" dt="2024-01-14T11:05:04.940" v="715" actId="478"/>
          <ac:spMkLst>
            <pc:docMk/>
            <pc:sldMk cId="1125003426" sldId="269"/>
            <ac:spMk id="6" creationId="{972B7BB5-A838-B100-DE8F-8781B6250FD1}"/>
          </ac:spMkLst>
        </pc:spChg>
        <pc:spChg chg="add del mod topLvl">
          <ac:chgData name="Chatir Adam" userId="b1050011-4919-420f-9cb1-a90ef466a44b" providerId="ADAL" clId="{E7792835-40AA-42BD-9714-56C54261BD55}" dt="2024-01-14T11:10:27.268" v="813" actId="478"/>
          <ac:spMkLst>
            <pc:docMk/>
            <pc:sldMk cId="1125003426" sldId="269"/>
            <ac:spMk id="7" creationId="{E111AC22-A457-ED2D-CD93-36FB10C25FD2}"/>
          </ac:spMkLst>
        </pc:spChg>
        <pc:spChg chg="add del mod topLvl">
          <ac:chgData name="Chatir Adam" userId="b1050011-4919-420f-9cb1-a90ef466a44b" providerId="ADAL" clId="{E7792835-40AA-42BD-9714-56C54261BD55}" dt="2024-01-14T11:10:27.268" v="813" actId="478"/>
          <ac:spMkLst>
            <pc:docMk/>
            <pc:sldMk cId="1125003426" sldId="269"/>
            <ac:spMk id="8" creationId="{CB5C33A8-F1C2-6D18-2288-DF7631C2E71D}"/>
          </ac:spMkLst>
        </pc:spChg>
        <pc:spChg chg="add del mod topLvl">
          <ac:chgData name="Chatir Adam" userId="b1050011-4919-420f-9cb1-a90ef466a44b" providerId="ADAL" clId="{E7792835-40AA-42BD-9714-56C54261BD55}" dt="2024-01-14T11:10:27.268" v="813" actId="478"/>
          <ac:spMkLst>
            <pc:docMk/>
            <pc:sldMk cId="1125003426" sldId="269"/>
            <ac:spMk id="9" creationId="{DA1E7C8B-36B3-5E11-A225-8F1916112BE4}"/>
          </ac:spMkLst>
        </pc:spChg>
        <pc:grpChg chg="add del mod">
          <ac:chgData name="Chatir Adam" userId="b1050011-4919-420f-9cb1-a90ef466a44b" providerId="ADAL" clId="{E7792835-40AA-42BD-9714-56C54261BD55}" dt="2024-01-14T11:06:16.229" v="760" actId="165"/>
          <ac:grpSpMkLst>
            <pc:docMk/>
            <pc:sldMk cId="1125003426" sldId="269"/>
            <ac:grpSpMk id="10" creationId="{F164CCFC-8B08-5AE5-086D-0B813C720EF5}"/>
          </ac:grpSpMkLst>
        </pc:grpChg>
        <pc:graphicFrameChg chg="add del mod modGraphic">
          <ac:chgData name="Chatir Adam" userId="b1050011-4919-420f-9cb1-a90ef466a44b" providerId="ADAL" clId="{E7792835-40AA-42BD-9714-56C54261BD55}" dt="2024-01-14T11:06:41.069" v="761" actId="478"/>
          <ac:graphicFrameMkLst>
            <pc:docMk/>
            <pc:sldMk cId="1125003426" sldId="269"/>
            <ac:graphicFrameMk id="3" creationId="{C2F4A092-2D24-71D1-6E3B-CA873EFEDD18}"/>
          </ac:graphicFrameMkLst>
        </pc:graphicFrameChg>
        <pc:graphicFrameChg chg="del">
          <ac:chgData name="Chatir Adam" userId="b1050011-4919-420f-9cb1-a90ef466a44b" providerId="ADAL" clId="{E7792835-40AA-42BD-9714-56C54261BD55}" dt="2024-01-14T11:02:45.514" v="632" actId="478"/>
          <ac:graphicFrameMkLst>
            <pc:docMk/>
            <pc:sldMk cId="1125003426" sldId="269"/>
            <ac:graphicFrameMk id="5" creationId="{CDD5D25E-DD9F-B7AD-A6EF-759748B06ACB}"/>
          </ac:graphicFrameMkLst>
        </pc:graphicFrameChg>
        <pc:graphicFrameChg chg="add del mod ord modGraphic">
          <ac:chgData name="Chatir Adam" userId="b1050011-4919-420f-9cb1-a90ef466a44b" providerId="ADAL" clId="{E7792835-40AA-42BD-9714-56C54261BD55}" dt="2024-01-14T11:10:34.638" v="818" actId="478"/>
          <ac:graphicFrameMkLst>
            <pc:docMk/>
            <pc:sldMk cId="1125003426" sldId="269"/>
            <ac:graphicFrameMk id="11" creationId="{6313CD7A-5649-7DA3-75E4-B8113E53230E}"/>
          </ac:graphicFrameMkLst>
        </pc:graphicFrameChg>
        <pc:picChg chg="add del mod">
          <ac:chgData name="Chatir Adam" userId="b1050011-4919-420f-9cb1-a90ef466a44b" providerId="ADAL" clId="{E7792835-40AA-42BD-9714-56C54261BD55}" dt="2024-01-14T11:04:49.560" v="711" actId="478"/>
          <ac:picMkLst>
            <pc:docMk/>
            <pc:sldMk cId="1125003426" sldId="269"/>
            <ac:picMk id="4" creationId="{0B299007-DAEC-A806-C9B1-8CE2C0C12FAE}"/>
          </ac:picMkLst>
        </pc:picChg>
      </pc:sldChg>
      <pc:sldChg chg="modSp add mod ord">
        <pc:chgData name="Chatir Adam" userId="b1050011-4919-420f-9cb1-a90ef466a44b" providerId="ADAL" clId="{E7792835-40AA-42BD-9714-56C54261BD55}" dt="2024-01-14T11:28:26.525" v="1078" actId="1076"/>
        <pc:sldMkLst>
          <pc:docMk/>
          <pc:sldMk cId="4127425521" sldId="270"/>
        </pc:sldMkLst>
        <pc:spChg chg="mod">
          <ac:chgData name="Chatir Adam" userId="b1050011-4919-420f-9cb1-a90ef466a44b" providerId="ADAL" clId="{E7792835-40AA-42BD-9714-56C54261BD55}" dt="2024-01-14T11:28:26.525" v="1078" actId="1076"/>
          <ac:spMkLst>
            <pc:docMk/>
            <pc:sldMk cId="4127425521" sldId="270"/>
            <ac:spMk id="2" creationId="{304D4C05-0021-7344-2F9A-07BD9EFBBA7B}"/>
          </ac:spMkLst>
        </pc:spChg>
      </pc:sldChg>
      <pc:sldChg chg="addSp delSp modSp add mod">
        <pc:chgData name="Chatir Adam" userId="b1050011-4919-420f-9cb1-a90ef466a44b" providerId="ADAL" clId="{E7792835-40AA-42BD-9714-56C54261BD55}" dt="2024-01-14T11:13:46.138" v="866" actId="478"/>
        <pc:sldMkLst>
          <pc:docMk/>
          <pc:sldMk cId="793582334" sldId="271"/>
        </pc:sldMkLst>
        <pc:spChg chg="del">
          <ac:chgData name="Chatir Adam" userId="b1050011-4919-420f-9cb1-a90ef466a44b" providerId="ADAL" clId="{E7792835-40AA-42BD-9714-56C54261BD55}" dt="2024-01-14T11:10:54.398" v="826" actId="478"/>
          <ac:spMkLst>
            <pc:docMk/>
            <pc:sldMk cId="793582334" sldId="271"/>
            <ac:spMk id="2" creationId="{304D4C05-0021-7344-2F9A-07BD9EFBBA7B}"/>
          </ac:spMkLst>
        </pc:spChg>
        <pc:spChg chg="mod">
          <ac:chgData name="Chatir Adam" userId="b1050011-4919-420f-9cb1-a90ef466a44b" providerId="ADAL" clId="{E7792835-40AA-42BD-9714-56C54261BD55}" dt="2024-01-14T11:13:45.373" v="865" actId="207"/>
          <ac:spMkLst>
            <pc:docMk/>
            <pc:sldMk cId="793582334" sldId="271"/>
            <ac:spMk id="4" creationId="{C907DEB6-3DBD-B430-395B-332B67865BD2}"/>
          </ac:spMkLst>
        </pc:spChg>
        <pc:spChg chg="mod">
          <ac:chgData name="Chatir Adam" userId="b1050011-4919-420f-9cb1-a90ef466a44b" providerId="ADAL" clId="{E7792835-40AA-42BD-9714-56C54261BD55}" dt="2024-01-14T11:13:45.373" v="865" actId="207"/>
          <ac:spMkLst>
            <pc:docMk/>
            <pc:sldMk cId="793582334" sldId="271"/>
            <ac:spMk id="5" creationId="{057FFCF7-9B91-85FC-68EB-2BC2524B7C74}"/>
          </ac:spMkLst>
        </pc:spChg>
        <pc:spChg chg="mod">
          <ac:chgData name="Chatir Adam" userId="b1050011-4919-420f-9cb1-a90ef466a44b" providerId="ADAL" clId="{E7792835-40AA-42BD-9714-56C54261BD55}" dt="2024-01-14T11:13:45.373" v="865" actId="207"/>
          <ac:spMkLst>
            <pc:docMk/>
            <pc:sldMk cId="793582334" sldId="271"/>
            <ac:spMk id="6" creationId="{3A701D86-B427-C2A7-F63A-43DD53BADFE9}"/>
          </ac:spMkLst>
        </pc:spChg>
        <pc:grpChg chg="add mod">
          <ac:chgData name="Chatir Adam" userId="b1050011-4919-420f-9cb1-a90ef466a44b" providerId="ADAL" clId="{E7792835-40AA-42BD-9714-56C54261BD55}" dt="2024-01-14T11:13:45.373" v="865" actId="207"/>
          <ac:grpSpMkLst>
            <pc:docMk/>
            <pc:sldMk cId="793582334" sldId="271"/>
            <ac:grpSpMk id="7" creationId="{22AA9DE6-A85A-D508-CA51-BA63848D5BD0}"/>
          </ac:grpSpMkLst>
        </pc:grpChg>
        <pc:graphicFrameChg chg="mod">
          <ac:chgData name="Chatir Adam" userId="b1050011-4919-420f-9cb1-a90ef466a44b" providerId="ADAL" clId="{E7792835-40AA-42BD-9714-56C54261BD55}" dt="2024-01-14T11:10:46.915" v="823" actId="1076"/>
          <ac:graphicFrameMkLst>
            <pc:docMk/>
            <pc:sldMk cId="793582334" sldId="271"/>
            <ac:graphicFrameMk id="3" creationId="{C2F4A092-2D24-71D1-6E3B-CA873EFEDD18}"/>
          </ac:graphicFrameMkLst>
        </pc:graphicFrameChg>
        <pc:picChg chg="add del mod">
          <ac:chgData name="Chatir Adam" userId="b1050011-4919-420f-9cb1-a90ef466a44b" providerId="ADAL" clId="{E7792835-40AA-42BD-9714-56C54261BD55}" dt="2024-01-14T11:13:46.138" v="866" actId="478"/>
          <ac:picMkLst>
            <pc:docMk/>
            <pc:sldMk cId="793582334" sldId="271"/>
            <ac:picMk id="9" creationId="{D45C3E66-6050-1E77-5449-E237862086D1}"/>
          </ac:picMkLst>
        </pc:picChg>
      </pc:sldChg>
      <pc:sldChg chg="addSp delSp modSp add del mod">
        <pc:chgData name="Chatir Adam" userId="b1050011-4919-420f-9cb1-a90ef466a44b" providerId="ADAL" clId="{E7792835-40AA-42BD-9714-56C54261BD55}" dt="2024-01-14T11:10:17.024" v="792"/>
        <pc:sldMkLst>
          <pc:docMk/>
          <pc:sldMk cId="2983012303" sldId="271"/>
        </pc:sldMkLst>
        <pc:spChg chg="add del">
          <ac:chgData name="Chatir Adam" userId="b1050011-4919-420f-9cb1-a90ef466a44b" providerId="ADAL" clId="{E7792835-40AA-42BD-9714-56C54261BD55}" dt="2024-01-14T11:10:14.629" v="786" actId="478"/>
          <ac:spMkLst>
            <pc:docMk/>
            <pc:sldMk cId="2983012303" sldId="271"/>
            <ac:spMk id="2" creationId="{304D4C05-0021-7344-2F9A-07BD9EFBBA7B}"/>
          </ac:spMkLst>
        </pc:spChg>
        <pc:graphicFrameChg chg="mod">
          <ac:chgData name="Chatir Adam" userId="b1050011-4919-420f-9cb1-a90ef466a44b" providerId="ADAL" clId="{E7792835-40AA-42BD-9714-56C54261BD55}" dt="2024-01-14T11:10:16.603" v="791" actId="688"/>
          <ac:graphicFrameMkLst>
            <pc:docMk/>
            <pc:sldMk cId="2983012303" sldId="271"/>
            <ac:graphicFrameMk id="3" creationId="{C2F4A092-2D24-71D1-6E3B-CA873EFEDD18}"/>
          </ac:graphicFrameMkLst>
        </pc:graphicFrameChg>
      </pc:sldChg>
      <pc:sldChg chg="delSp modSp add mod">
        <pc:chgData name="Chatir Adam" userId="b1050011-4919-420f-9cb1-a90ef466a44b" providerId="ADAL" clId="{E7792835-40AA-42BD-9714-56C54261BD55}" dt="2024-01-14T11:28:20.631" v="1077" actId="1076"/>
        <pc:sldMkLst>
          <pc:docMk/>
          <pc:sldMk cId="1788472112" sldId="272"/>
        </pc:sldMkLst>
        <pc:spChg chg="mod">
          <ac:chgData name="Chatir Adam" userId="b1050011-4919-420f-9cb1-a90ef466a44b" providerId="ADAL" clId="{E7792835-40AA-42BD-9714-56C54261BD55}" dt="2024-01-14T11:28:20.631" v="1077" actId="1076"/>
          <ac:spMkLst>
            <pc:docMk/>
            <pc:sldMk cId="1788472112" sldId="272"/>
            <ac:spMk id="2" creationId="{304D4C05-0021-7344-2F9A-07BD9EFBBA7B}"/>
          </ac:spMkLst>
        </pc:spChg>
        <pc:graphicFrameChg chg="del">
          <ac:chgData name="Chatir Adam" userId="b1050011-4919-420f-9cb1-a90ef466a44b" providerId="ADAL" clId="{E7792835-40AA-42BD-9714-56C54261BD55}" dt="2024-01-14T11:11:51.608" v="833" actId="478"/>
          <ac:graphicFrameMkLst>
            <pc:docMk/>
            <pc:sldMk cId="1788472112" sldId="272"/>
            <ac:graphicFrameMk id="3" creationId="{D324B6B1-FFFF-654B-CF0B-ACB12460A612}"/>
          </ac:graphicFrameMkLst>
        </pc:graphicFrameChg>
      </pc:sldChg>
      <pc:sldChg chg="add del">
        <pc:chgData name="Chatir Adam" userId="b1050011-4919-420f-9cb1-a90ef466a44b" providerId="ADAL" clId="{E7792835-40AA-42BD-9714-56C54261BD55}" dt="2024-01-14T11:10:13.159" v="785"/>
        <pc:sldMkLst>
          <pc:docMk/>
          <pc:sldMk cId="3195520663" sldId="272"/>
        </pc:sldMkLst>
      </pc:sldChg>
      <pc:sldChg chg="addSp delSp modSp add mod modTransition modAnim">
        <pc:chgData name="Chatir Adam" userId="b1050011-4919-420f-9cb1-a90ef466a44b" providerId="ADAL" clId="{E7792835-40AA-42BD-9714-56C54261BD55}" dt="2024-01-14T11:22:09.306" v="964" actId="207"/>
        <pc:sldMkLst>
          <pc:docMk/>
          <pc:sldMk cId="2352705253" sldId="273"/>
        </pc:sldMkLst>
        <pc:spChg chg="del">
          <ac:chgData name="Chatir Adam" userId="b1050011-4919-420f-9cb1-a90ef466a44b" providerId="ADAL" clId="{E7792835-40AA-42BD-9714-56C54261BD55}" dt="2024-01-14T11:12:15.128" v="856" actId="478"/>
          <ac:spMkLst>
            <pc:docMk/>
            <pc:sldMk cId="2352705253" sldId="273"/>
            <ac:spMk id="2" creationId="{304D4C05-0021-7344-2F9A-07BD9EFBBA7B}"/>
          </ac:spMkLst>
        </pc:spChg>
        <pc:spChg chg="mod topLvl">
          <ac:chgData name="Chatir Adam" userId="b1050011-4919-420f-9cb1-a90ef466a44b" providerId="ADAL" clId="{E7792835-40AA-42BD-9714-56C54261BD55}" dt="2024-01-14T11:22:00.031" v="961" actId="207"/>
          <ac:spMkLst>
            <pc:docMk/>
            <pc:sldMk cId="2352705253" sldId="273"/>
            <ac:spMk id="4" creationId="{4E932543-3D28-D466-1FF5-915551A725B5}"/>
          </ac:spMkLst>
        </pc:spChg>
        <pc:spChg chg="del mod topLvl">
          <ac:chgData name="Chatir Adam" userId="b1050011-4919-420f-9cb1-a90ef466a44b" providerId="ADAL" clId="{E7792835-40AA-42BD-9714-56C54261BD55}" dt="2024-01-14T11:14:09.448" v="875" actId="478"/>
          <ac:spMkLst>
            <pc:docMk/>
            <pc:sldMk cId="2352705253" sldId="273"/>
            <ac:spMk id="5" creationId="{6F4112DB-7143-88C6-1B4D-9B6F86EB3495}"/>
          </ac:spMkLst>
        </pc:spChg>
        <pc:spChg chg="del mod topLvl">
          <ac:chgData name="Chatir Adam" userId="b1050011-4919-420f-9cb1-a90ef466a44b" providerId="ADAL" clId="{E7792835-40AA-42BD-9714-56C54261BD55}" dt="2024-01-14T11:14:09.448" v="875" actId="478"/>
          <ac:spMkLst>
            <pc:docMk/>
            <pc:sldMk cId="2352705253" sldId="273"/>
            <ac:spMk id="6" creationId="{FF8F64D2-DAD5-8042-9A93-D46E5258B60B}"/>
          </ac:spMkLst>
        </pc:spChg>
        <pc:spChg chg="add del mod">
          <ac:chgData name="Chatir Adam" userId="b1050011-4919-420f-9cb1-a90ef466a44b" providerId="ADAL" clId="{E7792835-40AA-42BD-9714-56C54261BD55}" dt="2024-01-14T11:14:56.928" v="901" actId="478"/>
          <ac:spMkLst>
            <pc:docMk/>
            <pc:sldMk cId="2352705253" sldId="273"/>
            <ac:spMk id="7" creationId="{947F0281-D34E-AB68-BC84-9936058530EE}"/>
          </ac:spMkLst>
        </pc:spChg>
        <pc:spChg chg="add del mod">
          <ac:chgData name="Chatir Adam" userId="b1050011-4919-420f-9cb1-a90ef466a44b" providerId="ADAL" clId="{E7792835-40AA-42BD-9714-56C54261BD55}" dt="2024-01-14T11:14:55.638" v="900" actId="478"/>
          <ac:spMkLst>
            <pc:docMk/>
            <pc:sldMk cId="2352705253" sldId="273"/>
            <ac:spMk id="8" creationId="{662F1040-E611-F093-66AA-74D566734EDD}"/>
          </ac:spMkLst>
        </pc:spChg>
        <pc:spChg chg="add del mod">
          <ac:chgData name="Chatir Adam" userId="b1050011-4919-420f-9cb1-a90ef466a44b" providerId="ADAL" clId="{E7792835-40AA-42BD-9714-56C54261BD55}" dt="2024-01-14T11:15:18.138" v="909" actId="478"/>
          <ac:spMkLst>
            <pc:docMk/>
            <pc:sldMk cId="2352705253" sldId="273"/>
            <ac:spMk id="9" creationId="{A74CBB12-4BB6-C620-3465-A3A73CFAC12C}"/>
          </ac:spMkLst>
        </pc:spChg>
        <pc:spChg chg="add del mod">
          <ac:chgData name="Chatir Adam" userId="b1050011-4919-420f-9cb1-a90ef466a44b" providerId="ADAL" clId="{E7792835-40AA-42BD-9714-56C54261BD55}" dt="2024-01-14T11:15:18.138" v="909" actId="478"/>
          <ac:spMkLst>
            <pc:docMk/>
            <pc:sldMk cId="2352705253" sldId="273"/>
            <ac:spMk id="10" creationId="{49A0F3D9-EB57-4431-C5CC-92F399A366E1}"/>
          </ac:spMkLst>
        </pc:spChg>
        <pc:spChg chg="add mod">
          <ac:chgData name="Chatir Adam" userId="b1050011-4919-420f-9cb1-a90ef466a44b" providerId="ADAL" clId="{E7792835-40AA-42BD-9714-56C54261BD55}" dt="2024-01-14T11:19:06.677" v="954" actId="948"/>
          <ac:spMkLst>
            <pc:docMk/>
            <pc:sldMk cId="2352705253" sldId="273"/>
            <ac:spMk id="11" creationId="{6BC579FA-71A0-1E3A-2559-01538A88B3C6}"/>
          </ac:spMkLst>
        </pc:spChg>
        <pc:spChg chg="add mod">
          <ac:chgData name="Chatir Adam" userId="b1050011-4919-420f-9cb1-a90ef466a44b" providerId="ADAL" clId="{E7792835-40AA-42BD-9714-56C54261BD55}" dt="2024-01-14T11:22:05.896" v="963" actId="207"/>
          <ac:spMkLst>
            <pc:docMk/>
            <pc:sldMk cId="2352705253" sldId="273"/>
            <ac:spMk id="12" creationId="{0C678F31-0E79-0AF1-8C68-EA15FD0359A6}"/>
          </ac:spMkLst>
        </pc:spChg>
        <pc:spChg chg="add mod">
          <ac:chgData name="Chatir Adam" userId="b1050011-4919-420f-9cb1-a90ef466a44b" providerId="ADAL" clId="{E7792835-40AA-42BD-9714-56C54261BD55}" dt="2024-01-14T11:22:09.306" v="964" actId="207"/>
          <ac:spMkLst>
            <pc:docMk/>
            <pc:sldMk cId="2352705253" sldId="273"/>
            <ac:spMk id="13" creationId="{AA4C68EC-65D3-20CF-BAC0-DB73A69950D3}"/>
          </ac:spMkLst>
        </pc:spChg>
        <pc:spChg chg="add mod">
          <ac:chgData name="Chatir Adam" userId="b1050011-4919-420f-9cb1-a90ef466a44b" providerId="ADAL" clId="{E7792835-40AA-42BD-9714-56C54261BD55}" dt="2024-01-14T11:22:02.316" v="962" actId="207"/>
          <ac:spMkLst>
            <pc:docMk/>
            <pc:sldMk cId="2352705253" sldId="273"/>
            <ac:spMk id="14" creationId="{77489F93-0829-FBA2-B24A-253E4121A53E}"/>
          </ac:spMkLst>
        </pc:spChg>
        <pc:grpChg chg="add del mod">
          <ac:chgData name="Chatir Adam" userId="b1050011-4919-420f-9cb1-a90ef466a44b" providerId="ADAL" clId="{E7792835-40AA-42BD-9714-56C54261BD55}" dt="2024-01-14T11:12:21.128" v="858" actId="165"/>
          <ac:grpSpMkLst>
            <pc:docMk/>
            <pc:sldMk cId="2352705253" sldId="273"/>
            <ac:grpSpMk id="3" creationId="{4B389720-9B75-DF10-4D5C-5AA703EE2209}"/>
          </ac:grpSpMkLst>
        </pc:grpChg>
      </pc:sldChg>
      <pc:sldChg chg="modSp add mod ord">
        <pc:chgData name="Chatir Adam" userId="b1050011-4919-420f-9cb1-a90ef466a44b" providerId="ADAL" clId="{E7792835-40AA-42BD-9714-56C54261BD55}" dt="2024-01-14T11:28:15.577" v="1076" actId="1076"/>
        <pc:sldMkLst>
          <pc:docMk/>
          <pc:sldMk cId="2871642047" sldId="274"/>
        </pc:sldMkLst>
        <pc:spChg chg="mod">
          <ac:chgData name="Chatir Adam" userId="b1050011-4919-420f-9cb1-a90ef466a44b" providerId="ADAL" clId="{E7792835-40AA-42BD-9714-56C54261BD55}" dt="2024-01-14T11:28:15.577" v="1076" actId="1076"/>
          <ac:spMkLst>
            <pc:docMk/>
            <pc:sldMk cId="2871642047" sldId="274"/>
            <ac:spMk id="2" creationId="{304D4C05-0021-7344-2F9A-07BD9EFBBA7B}"/>
          </ac:spMkLst>
        </pc:spChg>
      </pc:sldChg>
      <pc:sldMasterChg chg="setBg modSldLayout">
        <pc:chgData name="Chatir Adam" userId="b1050011-4919-420f-9cb1-a90ef466a44b" providerId="ADAL" clId="{E7792835-40AA-42BD-9714-56C54261BD55}" dt="2024-01-12T10:52:15.156" v="32"/>
        <pc:sldMasterMkLst>
          <pc:docMk/>
          <pc:sldMasterMk cId="4085445135" sldId="2147483648"/>
        </pc:sldMasterMkLst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978761390" sldId="2147483649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2645427357" sldId="2147483650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551147550" sldId="2147483651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2620707516" sldId="2147483652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393800962" sldId="2147483653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1582095096" sldId="2147483654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2922740866" sldId="2147483655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559848746" sldId="2147483656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1624290154" sldId="2147483657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3458537334" sldId="2147483658"/>
          </pc:sldLayoutMkLst>
        </pc:sldLayoutChg>
        <pc:sldLayoutChg chg="setBg">
          <pc:chgData name="Chatir Adam" userId="b1050011-4919-420f-9cb1-a90ef466a44b" providerId="ADAL" clId="{E7792835-40AA-42BD-9714-56C54261BD55}" dt="2024-01-12T10:52:15.156" v="32"/>
          <pc:sldLayoutMkLst>
            <pc:docMk/>
            <pc:sldMasterMk cId="4085445135" sldId="2147483648"/>
            <pc:sldLayoutMk cId="56653401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BBF17-E142-4A30-9A3F-722B579C0E0C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C62F3-4112-4658-A34A-78931CF89750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64892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Welcome.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C62F3-4112-4658-A34A-78931CF89750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816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0B94-7E01-78AE-0F74-4E77C81568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  <a:endParaRPr lang="fr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D8EC2-08A9-224B-5474-A93ACA384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C35C6-E28E-F035-C66A-156C11BB5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E6DD7-EF90-5DC1-CD4F-85ABCABE5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5660C-9C49-CE87-F5CC-B8C06E47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8761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0387-D33B-DE8A-1162-2C92E935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9ACBA-2439-0F11-3E32-B00D0975D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A5452-0844-A9E7-8401-E84FE733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9B3CA-2E1D-E197-7809-6024ACDD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D3E1-218F-B351-50C6-93DCEF8A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853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ECEF40-02E0-AE24-BE8B-0F58B548B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BD9A5-6BD4-5452-5B4B-795BF89D0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96E4B-2F1D-C2A2-D5F5-A178B89F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4F8AA-3308-A199-0953-3BE67514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74BD8-70A7-9F78-5752-96C0B0D8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6653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9FC7-12FB-6103-8D23-EECCBF54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ECF3F-076E-D64B-5C36-9A8531201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55672-357E-4203-5A2C-E6F9BC49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7E0E4-9DB5-CC82-B69B-EB422266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F08C6-F092-0071-C1D5-E3074F4B0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4542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A64E-FF77-0E12-86BB-8E43F16D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3D5F5-B3EB-30B7-2A54-3D62C1650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DE1C9-2939-3F50-66D4-04F23320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D2E14-DCF0-934F-7D60-5CCB2014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893B1-95FD-0F6A-9BE7-EFB53D32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14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72E4-088E-2122-6BC3-3E1C9289E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8800B-7AA5-8B2F-BF08-0A4A189BC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9C49E-CE35-00F9-91CD-ED10A2C75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65A9F-5354-9F43-A6D6-E9805350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A2E8A-39E6-B593-0641-4A256E18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6E3BF-67A5-CDC2-EDB6-5BAEEAC2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070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FD28-BCFD-DE56-91D5-906C4036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3D2F7-4AB1-159F-CF54-C3A2200BE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69B50-57F8-DF88-2322-9CBCAFAE1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694AB4-4858-9311-F70D-621100197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EAA45-828E-5B92-C149-D4133AED1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8F419-AE20-DC91-1926-9A7F1CF77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A12E8C-CF62-1BCF-2D12-CA16AAAAC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3BABA-3942-5B71-1D3E-574BF702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380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BC35-ED29-CD65-B30E-B74C248B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2E7D61-C48C-F62B-08CF-AA5EB5C87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049A3-0256-F2D4-E5EC-145050A6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91FF7-1E06-BC3A-FDB0-9349CA25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209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94202B-E387-3D5F-9E46-578CD0DC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BD115-5487-13E8-11FB-F1B611EEF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EBFC-D1BB-FE69-EBD3-5DCBD7F7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274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4250-317D-32FA-E047-703F2172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B7E38-F709-5E78-0470-9255E92F5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E39B2-C51A-41E2-AE37-8179FEC82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4254A-0EE8-42D0-1378-4BC8B6E4C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CEFBA-18A5-827C-7DA4-F03F268FA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A589A-ACF5-2C43-C3D6-787D38BD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984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6FAE-ADF0-A807-E77C-EEF0C20AB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65DE6-E5D0-27E8-62DB-6A41F9D7D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8714E-2B33-C8C5-2F54-069787AC3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571BF-21B8-C0D6-60E6-27D291D2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79C-6F0F-4982-ACF3-689FABDA9483}" type="datetimeFigureOut">
              <a:rPr lang="fr-CH" smtClean="0"/>
              <a:t>14.01.2024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1346E-D7EF-F155-F3A1-44443DF7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78817-5F14-3DB3-125E-22466333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3560-2862-41F9-BCB3-E4D864BA8014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2429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52C8A0-2CEB-5323-3DF1-74802F41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31943-50EC-C9BE-9A64-712B59E2B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E0AD8-BC45-B153-DD97-8BC303C20B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anchang" pitchFamily="50" charset="0"/>
              </a:defRPr>
            </a:lvl1pPr>
          </a:lstStyle>
          <a:p>
            <a:fld id="{1922E79C-6F0F-4982-ACF3-689FABDA9483}" type="datetimeFigureOut">
              <a:rPr lang="fr-CH" smtClean="0"/>
              <a:pPr/>
              <a:t>14.01.2024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0D324-B522-BF67-BA5C-A83036A52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anchang" pitchFamily="50" charset="0"/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A2F7-4B50-BE81-94CF-FD3888A0A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anchang" pitchFamily="50" charset="0"/>
              </a:defRPr>
            </a:lvl1pPr>
          </a:lstStyle>
          <a:p>
            <a:fld id="{3FD23560-2862-41F9-BCB3-E4D864BA8014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544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Panchang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nchang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nchang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nchang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Panchang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Panchang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41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1569983" y="3228945"/>
            <a:ext cx="905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EPISODES AND SERIES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Pencil">
                <a:extLst>
                  <a:ext uri="{FF2B5EF4-FFF2-40B4-BE49-F238E27FC236}">
                    <a16:creationId xmlns:a16="http://schemas.microsoft.com/office/drawing/2014/main" id="{D324B6B1-FFFF-654B-CF0B-ACB12460A61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66908155"/>
                  </p:ext>
                </p:extLst>
              </p:nvPr>
            </p:nvGraphicFramePr>
            <p:xfrm>
              <a:off x="3555886" y="-575385"/>
              <a:ext cx="5080227" cy="1870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80227" cy="187090"/>
                    </a:xfrm>
                    <a:prstGeom prst="rect">
                      <a:avLst/>
                    </a:prstGeom>
                  </am3d:spPr>
                  <am3d:camera>
                    <am3d:pos x="0" y="0" z="47109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44589" d="1000000"/>
                    <am3d:preTrans dx="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Pencil">
                <a:extLst>
                  <a:ext uri="{FF2B5EF4-FFF2-40B4-BE49-F238E27FC236}">
                    <a16:creationId xmlns:a16="http://schemas.microsoft.com/office/drawing/2014/main" id="{D324B6B1-FFFF-654B-CF0B-ACB12460A6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5886" y="-575385"/>
                <a:ext cx="5080227" cy="1870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5700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Pencil">
                <a:extLst>
                  <a:ext uri="{FF2B5EF4-FFF2-40B4-BE49-F238E27FC236}">
                    <a16:creationId xmlns:a16="http://schemas.microsoft.com/office/drawing/2014/main" id="{C2F4A092-2D24-71D1-6E3B-CA873EFEDD18}"/>
                  </a:ext>
                </a:extLst>
              </p:cNvPr>
              <p:cNvGraphicFramePr/>
              <p:nvPr/>
            </p:nvGraphicFramePr>
            <p:xfrm rot="18445103">
              <a:off x="3555886" y="3335454"/>
              <a:ext cx="5080227" cy="187090"/>
            </p:xfrm>
            <a:graphic>
              <a:graphicData uri="http://schemas.microsoft.com/office/drawing/2017/model3d">
                <am3d:model3d r:embed="rId2">
                  <am3d:spPr>
                    <a:xfrm rot="18445103">
                      <a:off x="0" y="0"/>
                      <a:ext cx="5080227" cy="187090"/>
                    </a:xfrm>
                    <a:prstGeom prst="rect">
                      <a:avLst/>
                    </a:prstGeom>
                  </am3d:spPr>
                  <am3d:camera>
                    <am3d:pos x="0" y="0" z="47109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44589" d="1000000"/>
                    <am3d:preTrans dx="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Pencil">
                <a:extLst>
                  <a:ext uri="{FF2B5EF4-FFF2-40B4-BE49-F238E27FC236}">
                    <a16:creationId xmlns:a16="http://schemas.microsoft.com/office/drawing/2014/main" id="{C2F4A092-2D24-71D1-6E3B-CA873EFED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445103">
                <a:off x="3555886" y="3335454"/>
                <a:ext cx="5080227" cy="18709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1569983" y="3228944"/>
            <a:ext cx="905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CHIPS INSIDE OF PENS</a:t>
            </a:r>
          </a:p>
        </p:txBody>
      </p:sp>
    </p:spTree>
    <p:extLst>
      <p:ext uri="{BB962C8B-B14F-4D97-AF65-F5344CB8AC3E}">
        <p14:creationId xmlns:p14="http://schemas.microsoft.com/office/powerpoint/2010/main" val="412742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Pencil">
                <a:extLst>
                  <a:ext uri="{FF2B5EF4-FFF2-40B4-BE49-F238E27FC236}">
                    <a16:creationId xmlns:a16="http://schemas.microsoft.com/office/drawing/2014/main" id="{C2F4A092-2D24-71D1-6E3B-CA873EFEDD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71827218"/>
                  </p:ext>
                </p:extLst>
              </p:nvPr>
            </p:nvGraphicFramePr>
            <p:xfrm rot="12419813">
              <a:off x="3555886" y="8656435"/>
              <a:ext cx="5080227" cy="187090"/>
            </p:xfrm>
            <a:graphic>
              <a:graphicData uri="http://schemas.microsoft.com/office/drawing/2017/model3d">
                <am3d:model3d r:embed="rId2">
                  <am3d:spPr>
                    <a:xfrm rot="12419813">
                      <a:off x="0" y="0"/>
                      <a:ext cx="5080227" cy="187090"/>
                    </a:xfrm>
                    <a:prstGeom prst="rect">
                      <a:avLst/>
                    </a:prstGeom>
                  </am3d:spPr>
                  <am3d:camera>
                    <am3d:pos x="0" y="0" z="47109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44589" d="1000000"/>
                    <am3d:preTrans dx="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Pencil">
                <a:extLst>
                  <a:ext uri="{FF2B5EF4-FFF2-40B4-BE49-F238E27FC236}">
                    <a16:creationId xmlns:a16="http://schemas.microsoft.com/office/drawing/2014/main" id="{C2F4A092-2D24-71D1-6E3B-CA873EFED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2419813">
                <a:off x="3555886" y="8656435"/>
                <a:ext cx="5080227" cy="18709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2AA9DE6-A85A-D508-CA51-BA63848D5BD0}"/>
              </a:ext>
            </a:extLst>
          </p:cNvPr>
          <p:cNvGrpSpPr/>
          <p:nvPr/>
        </p:nvGrpSpPr>
        <p:grpSpPr>
          <a:xfrm>
            <a:off x="4442707" y="2617839"/>
            <a:ext cx="3306584" cy="1622322"/>
            <a:chOff x="4442708" y="2617839"/>
            <a:chExt cx="3306584" cy="1622322"/>
          </a:xfrm>
          <a:solidFill>
            <a:srgbClr val="E0A525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907DEB6-3DBD-B430-395B-332B67865BD2}"/>
                </a:ext>
              </a:extLst>
            </p:cNvPr>
            <p:cNvSpPr/>
            <p:nvPr/>
          </p:nvSpPr>
          <p:spPr>
            <a:xfrm>
              <a:off x="4442708" y="2617839"/>
              <a:ext cx="3306584" cy="504274"/>
            </a:xfrm>
            <a:prstGeom prst="roundRect">
              <a:avLst>
                <a:gd name="adj" fmla="val 1005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300" dirty="0">
                  <a:latin typeface="Panchang" pitchFamily="50" charset="0"/>
                </a:rPr>
                <a:t>STORY</a:t>
              </a:r>
              <a:endParaRPr lang="fr-CH" spc="300" dirty="0">
                <a:latin typeface="Panchang" pitchFamily="50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57FFCF7-9B91-85FC-68EB-2BC2524B7C74}"/>
                </a:ext>
              </a:extLst>
            </p:cNvPr>
            <p:cNvSpPr/>
            <p:nvPr/>
          </p:nvSpPr>
          <p:spPr>
            <a:xfrm>
              <a:off x="4442708" y="3176863"/>
              <a:ext cx="3306584" cy="504274"/>
            </a:xfrm>
            <a:prstGeom prst="roundRect">
              <a:avLst>
                <a:gd name="adj" fmla="val 1005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300" dirty="0">
                  <a:latin typeface="Panchang" pitchFamily="50" charset="0"/>
                </a:rPr>
                <a:t>TEXTURE</a:t>
              </a:r>
              <a:endParaRPr lang="fr-CH" spc="300" dirty="0">
                <a:latin typeface="Panchang" pitchFamily="50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A701D86-B427-C2A7-F63A-43DD53BADFE9}"/>
                </a:ext>
              </a:extLst>
            </p:cNvPr>
            <p:cNvSpPr/>
            <p:nvPr/>
          </p:nvSpPr>
          <p:spPr>
            <a:xfrm>
              <a:off x="4442708" y="3735887"/>
              <a:ext cx="3306584" cy="504274"/>
            </a:xfrm>
            <a:prstGeom prst="roundRect">
              <a:avLst>
                <a:gd name="adj" fmla="val 1005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300" dirty="0">
                  <a:latin typeface="Panchang" pitchFamily="50" charset="0"/>
                </a:rPr>
                <a:t>FEELING</a:t>
              </a:r>
              <a:endParaRPr lang="fr-CH" spc="300" dirty="0">
                <a:latin typeface="Panchang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358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1569983" y="3228945"/>
            <a:ext cx="905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WHERE IS THE AI PART?</a:t>
            </a:r>
          </a:p>
        </p:txBody>
      </p:sp>
    </p:spTree>
    <p:extLst>
      <p:ext uri="{BB962C8B-B14F-4D97-AF65-F5344CB8AC3E}">
        <p14:creationId xmlns:p14="http://schemas.microsoft.com/office/powerpoint/2010/main" val="178847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932543-3D28-D466-1FF5-915551A725B5}"/>
              </a:ext>
            </a:extLst>
          </p:cNvPr>
          <p:cNvSpPr/>
          <p:nvPr/>
        </p:nvSpPr>
        <p:spPr>
          <a:xfrm>
            <a:off x="4654077" y="422738"/>
            <a:ext cx="7090680" cy="1066034"/>
          </a:xfrm>
          <a:prstGeom prst="roundRect">
            <a:avLst>
              <a:gd name="adj" fmla="val 64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/>
            <a:r>
              <a:rPr lang="en-US" spc="300" dirty="0">
                <a:latin typeface="Panchang" pitchFamily="50" charset="0"/>
              </a:rPr>
              <a:t>#INTRO</a:t>
            </a:r>
            <a:endParaRPr lang="fr-CH" spc="300" dirty="0">
              <a:latin typeface="Panchang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C579FA-71A0-1E3A-2559-01538A88B3C6}"/>
              </a:ext>
            </a:extLst>
          </p:cNvPr>
          <p:cNvSpPr/>
          <p:nvPr/>
        </p:nvSpPr>
        <p:spPr>
          <a:xfrm>
            <a:off x="4654077" y="1659360"/>
            <a:ext cx="7090680" cy="1066034"/>
          </a:xfrm>
          <a:prstGeom prst="roundRect">
            <a:avLst>
              <a:gd name="adj" fmla="val 6438"/>
            </a:avLst>
          </a:prstGeom>
          <a:solidFill>
            <a:srgbClr val="0D74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/>
            <a:r>
              <a:rPr lang="en-US" spc="300" dirty="0">
                <a:latin typeface="Panchang" pitchFamily="50" charset="0"/>
              </a:rPr>
              <a:t>#EVENT1</a:t>
            </a:r>
            <a:endParaRPr lang="fr-CH" spc="300" dirty="0">
              <a:latin typeface="Panchang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678F31-0E79-0AF1-8C68-EA15FD0359A6}"/>
              </a:ext>
            </a:extLst>
          </p:cNvPr>
          <p:cNvSpPr/>
          <p:nvPr/>
        </p:nvSpPr>
        <p:spPr>
          <a:xfrm>
            <a:off x="4654077" y="2895983"/>
            <a:ext cx="7090680" cy="1066034"/>
          </a:xfrm>
          <a:prstGeom prst="roundRect">
            <a:avLst>
              <a:gd name="adj" fmla="val 6438"/>
            </a:avLst>
          </a:prstGeom>
          <a:solidFill>
            <a:srgbClr val="09E8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/>
            <a:r>
              <a:rPr lang="en-US" spc="300" dirty="0">
                <a:latin typeface="Panchang" pitchFamily="50" charset="0"/>
              </a:rPr>
              <a:t>#EVENT2</a:t>
            </a:r>
            <a:endParaRPr lang="fr-CH" spc="300" dirty="0">
              <a:latin typeface="Panchang" pitchFamily="50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4C68EC-65D3-20CF-BAC0-DB73A69950D3}"/>
              </a:ext>
            </a:extLst>
          </p:cNvPr>
          <p:cNvSpPr/>
          <p:nvPr/>
        </p:nvSpPr>
        <p:spPr>
          <a:xfrm>
            <a:off x="4654077" y="4132606"/>
            <a:ext cx="7090680" cy="1066034"/>
          </a:xfrm>
          <a:prstGeom prst="roundRect">
            <a:avLst>
              <a:gd name="adj" fmla="val 6438"/>
            </a:avLst>
          </a:prstGeom>
          <a:solidFill>
            <a:srgbClr val="E0A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/>
            <a:r>
              <a:rPr lang="en-US" spc="300" dirty="0">
                <a:latin typeface="Panchang" pitchFamily="50" charset="0"/>
              </a:rPr>
              <a:t>#EVENT3</a:t>
            </a:r>
            <a:endParaRPr lang="fr-CH" spc="300" dirty="0">
              <a:latin typeface="Panchang" pitchFamily="50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489F93-0829-FBA2-B24A-253E4121A53E}"/>
              </a:ext>
            </a:extLst>
          </p:cNvPr>
          <p:cNvSpPr/>
          <p:nvPr/>
        </p:nvSpPr>
        <p:spPr>
          <a:xfrm>
            <a:off x="4654077" y="5369228"/>
            <a:ext cx="7090680" cy="1066034"/>
          </a:xfrm>
          <a:prstGeom prst="roundRect">
            <a:avLst>
              <a:gd name="adj" fmla="val 64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6000"/>
            <a:r>
              <a:rPr lang="en-US" spc="300" dirty="0">
                <a:latin typeface="Panchang" pitchFamily="50" charset="0"/>
              </a:rPr>
              <a:t>#ENDING</a:t>
            </a:r>
            <a:endParaRPr lang="fr-CH" spc="300" dirty="0">
              <a:latin typeface="Panchan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05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1569983" y="3228945"/>
            <a:ext cx="9052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ALIVE STORIES</a:t>
            </a:r>
          </a:p>
        </p:txBody>
      </p:sp>
    </p:spTree>
    <p:extLst>
      <p:ext uri="{BB962C8B-B14F-4D97-AF65-F5344CB8AC3E}">
        <p14:creationId xmlns:p14="http://schemas.microsoft.com/office/powerpoint/2010/main" val="287164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0781E4-C5DE-B656-4025-4D5B4D3EDB27}"/>
              </a:ext>
            </a:extLst>
          </p:cNvPr>
          <p:cNvGrpSpPr/>
          <p:nvPr/>
        </p:nvGrpSpPr>
        <p:grpSpPr>
          <a:xfrm>
            <a:off x="5273616" y="3053752"/>
            <a:ext cx="1644768" cy="504274"/>
            <a:chOff x="5273616" y="3053752"/>
            <a:chExt cx="1644768" cy="50427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F88B06-9AFE-A775-DF27-5DA26DDCBF19}"/>
                </a:ext>
              </a:extLst>
            </p:cNvPr>
            <p:cNvSpPr/>
            <p:nvPr/>
          </p:nvSpPr>
          <p:spPr>
            <a:xfrm>
              <a:off x="5301444" y="3053752"/>
              <a:ext cx="1564254" cy="504274"/>
            </a:xfrm>
            <a:prstGeom prst="roundRect">
              <a:avLst>
                <a:gd name="adj" fmla="val 10056"/>
              </a:avLst>
            </a:prstGeom>
            <a:solidFill>
              <a:srgbClr val="FE5F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04D4C05-0021-7344-2F9A-07BD9EFBBA7B}"/>
                </a:ext>
              </a:extLst>
            </p:cNvPr>
            <p:cNvSpPr txBox="1"/>
            <p:nvPr/>
          </p:nvSpPr>
          <p:spPr>
            <a:xfrm>
              <a:off x="5273616" y="3105834"/>
              <a:ext cx="16447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2000" spc="300" dirty="0">
                  <a:solidFill>
                    <a:srgbClr val="F8F8F8"/>
                  </a:solidFill>
                  <a:latin typeface="Panchang" pitchFamily="50" charset="0"/>
                </a:rPr>
                <a:t>DEMO</a:t>
              </a:r>
              <a:endParaRPr lang="fr-CH" sz="2000" spc="300" dirty="0">
                <a:solidFill>
                  <a:srgbClr val="F8F8F8"/>
                </a:solidFill>
                <a:latin typeface="Panchang" pitchFamily="50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014FEFEB-4C76-E93F-47BB-479C7E5695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4331426"/>
                  </p:ext>
                </p:extLst>
              </p:nvPr>
            </p:nvGraphicFramePr>
            <p:xfrm>
              <a:off x="12881879" y="1200445"/>
              <a:ext cx="4389643" cy="136450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89643" cy="13645031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99999" ay="1801187" az="-107999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014FEFEB-4C76-E93F-47BB-479C7E5695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81879" y="1200445"/>
                <a:ext cx="4389643" cy="136450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642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28A49C-89E5-5165-21B7-7B5D9A21D3B9}"/>
              </a:ext>
            </a:extLst>
          </p:cNvPr>
          <p:cNvSpPr txBox="1"/>
          <p:nvPr/>
        </p:nvSpPr>
        <p:spPr>
          <a:xfrm>
            <a:off x="493987" y="2921169"/>
            <a:ext cx="905203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/>
            <a:r>
              <a:rPr lang="en-US" sz="2000" spc="300" dirty="0">
                <a:latin typeface="Panchang" pitchFamily="50" charset="0"/>
              </a:rPr>
              <a:t>BEAUTIFUL INDUSTRIAL DESIGN</a:t>
            </a:r>
          </a:p>
          <a:p>
            <a:pPr marL="0" lvl="1"/>
            <a:r>
              <a:rPr lang="en-US" sz="2000" spc="300" dirty="0">
                <a:latin typeface="Panchang" pitchFamily="50" charset="0"/>
              </a:rPr>
              <a:t>SIMPLE INTERACTION</a:t>
            </a:r>
          </a:p>
          <a:p>
            <a:pPr marL="0" lvl="1"/>
            <a:r>
              <a:rPr lang="en-US" sz="2000" spc="300" dirty="0">
                <a:latin typeface="Panchang" pitchFamily="50" charset="0"/>
              </a:rPr>
              <a:t>AI-GENERATED STORIES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76A929D8-6638-DD80-406B-15E4709D0C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5774382"/>
                  </p:ext>
                </p:extLst>
              </p:nvPr>
            </p:nvGraphicFramePr>
            <p:xfrm>
              <a:off x="8589281" y="1203551"/>
              <a:ext cx="4389644" cy="136388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89644" cy="13638824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76A929D8-6638-DD80-406B-15E4709D0C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9281" y="1203551"/>
                <a:ext cx="4389644" cy="136388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38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159F249-EBA8-346E-EEA3-0E9B88C8D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0116286"/>
                  </p:ext>
                </p:extLst>
              </p:nvPr>
            </p:nvGraphicFramePr>
            <p:xfrm>
              <a:off x="-5300890" y="1203550"/>
              <a:ext cx="4389645" cy="136388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89645" cy="13638825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159F249-EBA8-346E-EEA3-0E9B88C8D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300890" y="1203550"/>
                <a:ext cx="4389645" cy="13638825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phic 3">
            <a:extLst>
              <a:ext uri="{FF2B5EF4-FFF2-40B4-BE49-F238E27FC236}">
                <a16:creationId xmlns:a16="http://schemas.microsoft.com/office/drawing/2014/main" id="{A793570D-ADBE-0BAC-63EB-9D03F296D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161" y="3335358"/>
            <a:ext cx="3018559" cy="187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B2F54-D2DA-B31F-7765-FC0D33BC2BAA}"/>
              </a:ext>
            </a:extLst>
          </p:cNvPr>
          <p:cNvSpPr txBox="1"/>
          <p:nvPr/>
        </p:nvSpPr>
        <p:spPr>
          <a:xfrm>
            <a:off x="475921" y="6026397"/>
            <a:ext cx="8173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800" spc="300" dirty="0">
                <a:solidFill>
                  <a:schemeClr val="bg1">
                    <a:lumMod val="75000"/>
                  </a:schemeClr>
                </a:solidFill>
                <a:latin typeface="Panchang" pitchFamily="50" charset="0"/>
              </a:rPr>
              <a:t>ADAM CHATIR, 2024</a:t>
            </a:r>
          </a:p>
          <a:p>
            <a:pPr marL="0" lvl="1"/>
            <a:r>
              <a:rPr lang="en-US" sz="800" spc="300" dirty="0">
                <a:solidFill>
                  <a:schemeClr val="bg1">
                    <a:lumMod val="75000"/>
                  </a:schemeClr>
                </a:solidFill>
                <a:latin typeface="Panchang" pitchFamily="50" charset="0"/>
              </a:rPr>
              <a:t>MASTER MEDIA DESIGN</a:t>
            </a:r>
          </a:p>
          <a:p>
            <a:pPr marL="0" lvl="1"/>
            <a:r>
              <a:rPr lang="en-US" sz="800" spc="300" dirty="0">
                <a:solidFill>
                  <a:schemeClr val="bg1">
                    <a:lumMod val="75000"/>
                  </a:schemeClr>
                </a:solidFill>
                <a:latin typeface="Panchang" pitchFamily="50" charset="0"/>
              </a:rPr>
              <a:t>HEAD-GENÈVE × CARAN D’ACHE</a:t>
            </a:r>
          </a:p>
        </p:txBody>
      </p:sp>
    </p:spTree>
    <p:extLst>
      <p:ext uri="{BB962C8B-B14F-4D97-AF65-F5344CB8AC3E}">
        <p14:creationId xmlns:p14="http://schemas.microsoft.com/office/powerpoint/2010/main" val="240112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33BC0-D4C9-170B-6F85-90A20C434802}"/>
              </a:ext>
            </a:extLst>
          </p:cNvPr>
          <p:cNvSpPr txBox="1"/>
          <p:nvPr/>
        </p:nvSpPr>
        <p:spPr>
          <a:xfrm>
            <a:off x="1022130" y="3105834"/>
            <a:ext cx="1014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solidFill>
                  <a:schemeClr val="bg1"/>
                </a:solidFill>
                <a:latin typeface="Panchang" pitchFamily="50" charset="0"/>
              </a:rPr>
              <a:t>HAVE YOU EVER THOUGHT ABOUT DIRECTING YOUR OWN MOVIES?</a:t>
            </a:r>
            <a:endParaRPr lang="fr-CH" sz="2000" spc="300" dirty="0">
              <a:solidFill>
                <a:schemeClr val="bg1"/>
              </a:solidFill>
              <a:latin typeface="Panchan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46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33BC0-D4C9-170B-6F85-90A20C434802}"/>
              </a:ext>
            </a:extLst>
          </p:cNvPr>
          <p:cNvSpPr txBox="1"/>
          <p:nvPr/>
        </p:nvSpPr>
        <p:spPr>
          <a:xfrm>
            <a:off x="736471" y="3105834"/>
            <a:ext cx="1071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solidFill>
                  <a:schemeClr val="bg1"/>
                </a:solidFill>
                <a:latin typeface="Panchang" pitchFamily="50" charset="0"/>
              </a:rPr>
              <a:t>HAVE YOU EVER WANTED TO STIMULATE YOUR CREATIVITY BUT DIDN’T KNOW EXACTLY HOW?</a:t>
            </a:r>
            <a:endParaRPr lang="fr-CH" sz="2000" spc="300" dirty="0">
              <a:solidFill>
                <a:schemeClr val="bg1"/>
              </a:solidFill>
              <a:latin typeface="Panchan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85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1C204A19-6E94-8030-BD2B-A41C34DA9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18" y="1339794"/>
            <a:ext cx="8173764" cy="417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E2A0C-97EE-FA63-BD59-EE013F484669}"/>
              </a:ext>
            </a:extLst>
          </p:cNvPr>
          <p:cNvSpPr txBox="1"/>
          <p:nvPr/>
        </p:nvSpPr>
        <p:spPr>
          <a:xfrm>
            <a:off x="2009118" y="5604669"/>
            <a:ext cx="8173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anchang" pitchFamily="50" charset="0"/>
              </a:rPr>
              <a:t>RED DEAD REDEMPTION 2 CONCEPT ART</a:t>
            </a:r>
          </a:p>
          <a:p>
            <a:pPr marL="0" lvl="1"/>
            <a:r>
              <a:rPr lang="en-US" sz="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Panchang" pitchFamily="50" charset="0"/>
              </a:rPr>
              <a:t>DAREN BADER/ROCKSTAR GAMES</a:t>
            </a:r>
          </a:p>
        </p:txBody>
      </p:sp>
    </p:spTree>
    <p:extLst>
      <p:ext uri="{BB962C8B-B14F-4D97-AF65-F5344CB8AC3E}">
        <p14:creationId xmlns:p14="http://schemas.microsoft.com/office/powerpoint/2010/main" val="418142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1000">
              <a:schemeClr val="tx1">
                <a:lumMod val="85000"/>
                <a:lumOff val="15000"/>
              </a:schemeClr>
            </a:gs>
            <a:gs pos="79000">
              <a:schemeClr val="tx1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2245743" y="3228945"/>
            <a:ext cx="770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solidFill>
                  <a:schemeClr val="bg1"/>
                </a:solidFill>
                <a:latin typeface="Panchang" pitchFamily="50" charset="0"/>
              </a:rPr>
              <a:t>INTRODUCING</a:t>
            </a:r>
            <a:endParaRPr lang="fr-CH" sz="2000" spc="300" dirty="0">
              <a:solidFill>
                <a:schemeClr val="bg1"/>
              </a:solidFill>
              <a:latin typeface="Panchang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DA71D37-4907-CF0D-1EB0-9D7319828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3213650"/>
                  </p:ext>
                </p:extLst>
              </p:nvPr>
            </p:nvGraphicFramePr>
            <p:xfrm>
              <a:off x="3463161" y="7119305"/>
              <a:ext cx="5265676" cy="134355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65676" cy="13435566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021403" ay="-1539536" az="-96612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210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DA71D37-4907-CF0D-1EB0-9D7319828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3161" y="7119305"/>
                <a:ext cx="5265676" cy="134355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73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1A1FB63-A308-7807-38D5-720622DBB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6721" y="2720197"/>
            <a:ext cx="3018559" cy="1872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F57AF3B-0236-3E66-8449-0D224D0FAD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7612337"/>
                  </p:ext>
                </p:extLst>
              </p:nvPr>
            </p:nvGraphicFramePr>
            <p:xfrm>
              <a:off x="3419224" y="3175958"/>
              <a:ext cx="5353553" cy="133806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53553" cy="13380665"/>
                    </a:xfrm>
                    <a:prstGeom prst="rect">
                      <a:avLst/>
                    </a:prstGeom>
                  </am3d:spPr>
                  <am3d:camera>
                    <am3d:pos x="0" y="0" z="526953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64285" d="1000000"/>
                    <am3d:preTrans dx="0" dy="-1575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36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521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F57AF3B-0236-3E66-8449-0D224D0FAD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9224" y="3175958"/>
                <a:ext cx="5353553" cy="133806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98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cancel a Netflix subscription, however you subscribed to it |  Business Insider India">
            <a:extLst>
              <a:ext uri="{FF2B5EF4-FFF2-40B4-BE49-F238E27FC236}">
                <a16:creationId xmlns:a16="http://schemas.microsoft.com/office/drawing/2014/main" id="{1CD05D04-8171-77FE-5070-134FE24E5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10069" r="2091"/>
          <a:stretch/>
        </p:blipFill>
        <p:spPr bwMode="auto">
          <a:xfrm>
            <a:off x="3137714" y="739411"/>
            <a:ext cx="5916571" cy="537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5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cancel Netflix: A few extra steps you shouldn't skip - CNET">
            <a:extLst>
              <a:ext uri="{FF2B5EF4-FFF2-40B4-BE49-F238E27FC236}">
                <a16:creationId xmlns:a16="http://schemas.microsoft.com/office/drawing/2014/main" id="{218DD607-A7B3-9A7E-920D-7D4DD20D0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74" y="1762638"/>
            <a:ext cx="7617651" cy="333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29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D4C05-0021-7344-2F9A-07BD9EFBBA7B}"/>
              </a:ext>
            </a:extLst>
          </p:cNvPr>
          <p:cNvSpPr txBox="1"/>
          <p:nvPr/>
        </p:nvSpPr>
        <p:spPr>
          <a:xfrm>
            <a:off x="1569983" y="3075057"/>
            <a:ext cx="905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spc="300" dirty="0">
                <a:latin typeface="Panchang" pitchFamily="50" charset="0"/>
              </a:rPr>
              <a:t>AI ASSISTANT THAT NARRATES STORIES</a:t>
            </a:r>
            <a:endParaRPr lang="fr-CH" sz="2000" spc="300" dirty="0">
              <a:latin typeface="Panchang" pitchFamily="50" charset="0"/>
            </a:endParaRPr>
          </a:p>
          <a:p>
            <a:pPr marL="0" lvl="1" algn="ctr"/>
            <a:r>
              <a:rPr lang="fr-CH" sz="2000" spc="300" dirty="0">
                <a:latin typeface="Panchang" pitchFamily="50" charset="0"/>
              </a:rPr>
              <a:t>FOR YOU WHILE DRAWING</a:t>
            </a:r>
            <a:endParaRPr lang="en-US" sz="2000" spc="300" dirty="0">
              <a:latin typeface="Panchan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59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95</Words>
  <Application>Microsoft Office PowerPoint</Application>
  <PresentationFormat>Widescreen</PresentationFormat>
  <Paragraphs>28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Panchang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Cloud</dc:creator>
  <cp:lastModifiedBy>Adam Cloud</cp:lastModifiedBy>
  <cp:revision>1</cp:revision>
  <dcterms:created xsi:type="dcterms:W3CDTF">2024-01-11T14:03:38Z</dcterms:created>
  <dcterms:modified xsi:type="dcterms:W3CDTF">2024-01-14T11:41:12Z</dcterms:modified>
</cp:coreProperties>
</file>